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72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B6C1"/>
    <a:srgbClr val="F0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jp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image" Target="../media/image8.jp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369893-9B04-4E35-A161-D402EA7E951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B35835D2-4558-4AB4-AE6D-7F4EBE6CCA11}">
      <dgm:prSet phldrT="[Texto]"/>
      <dgm:spPr/>
      <dgm:t>
        <a:bodyPr/>
        <a:lstStyle/>
        <a:p>
          <a:r>
            <a:rPr lang="es-ES" dirty="0"/>
            <a:t>Un servidor MCP implementa el protocolo y actúa como “puente” entre la IA y tus sistemas.</a:t>
          </a:r>
        </a:p>
      </dgm:t>
    </dgm:pt>
    <dgm:pt modelId="{BA6D0368-A4EA-4F75-BECE-0D14BAF2AE99}" type="parTrans" cxnId="{B67B3F6D-73B1-42C8-828D-BA67EE77EBD9}">
      <dgm:prSet/>
      <dgm:spPr/>
      <dgm:t>
        <a:bodyPr/>
        <a:lstStyle/>
        <a:p>
          <a:endParaRPr lang="es-ES"/>
        </a:p>
      </dgm:t>
    </dgm:pt>
    <dgm:pt modelId="{CCA07D96-F352-4A41-B4D2-1D751AABDCF0}" type="sibTrans" cxnId="{B67B3F6D-73B1-42C8-828D-BA67EE77EBD9}">
      <dgm:prSet/>
      <dgm:spPr/>
      <dgm:t>
        <a:bodyPr/>
        <a:lstStyle/>
        <a:p>
          <a:endParaRPr lang="es-ES"/>
        </a:p>
      </dgm:t>
    </dgm:pt>
    <dgm:pt modelId="{E6FFD04A-3F72-441D-8F77-0AE1D23A1984}">
      <dgm:prSet phldrT="[Texto]"/>
      <dgm:spPr/>
      <dgm:t>
        <a:bodyPr/>
        <a:lstStyle/>
        <a:p>
          <a:r>
            <a:rPr lang="es-ES" dirty="0"/>
            <a:t>Permite que la IA:</a:t>
          </a:r>
        </a:p>
      </dgm:t>
    </dgm:pt>
    <dgm:pt modelId="{BC5523EF-9A79-4920-81B5-C76AE0F7C255}" type="parTrans" cxnId="{58A6F87C-8547-4BFA-9912-A628E6E11907}">
      <dgm:prSet/>
      <dgm:spPr/>
      <dgm:t>
        <a:bodyPr/>
        <a:lstStyle/>
        <a:p>
          <a:endParaRPr lang="es-ES"/>
        </a:p>
      </dgm:t>
    </dgm:pt>
    <dgm:pt modelId="{23A66334-C0DC-4F9F-9A99-7C0945C76FB8}" type="sibTrans" cxnId="{58A6F87C-8547-4BFA-9912-A628E6E11907}">
      <dgm:prSet/>
      <dgm:spPr/>
      <dgm:t>
        <a:bodyPr/>
        <a:lstStyle/>
        <a:p>
          <a:endParaRPr lang="es-ES"/>
        </a:p>
      </dgm:t>
    </dgm:pt>
    <dgm:pt modelId="{2BB75DF6-E9B6-4875-83AF-CE6269FADC6E}">
      <dgm:prSet phldrT="[Texto]"/>
      <dgm:spPr/>
      <dgm:t>
        <a:bodyPr/>
        <a:lstStyle/>
        <a:p>
          <a:r>
            <a:rPr lang="es-ES" dirty="0"/>
            <a:t>Lea y escriba datos</a:t>
          </a:r>
        </a:p>
      </dgm:t>
    </dgm:pt>
    <dgm:pt modelId="{5290C1A2-CB12-4F31-9FDE-6B0317D20E68}" type="parTrans" cxnId="{010877D5-EDB6-4EEA-9BDF-27861A90EB3B}">
      <dgm:prSet/>
      <dgm:spPr/>
      <dgm:t>
        <a:bodyPr/>
        <a:lstStyle/>
        <a:p>
          <a:endParaRPr lang="es-ES"/>
        </a:p>
      </dgm:t>
    </dgm:pt>
    <dgm:pt modelId="{F316C437-919B-458F-A27E-5A9ABE709136}" type="sibTrans" cxnId="{010877D5-EDB6-4EEA-9BDF-27861A90EB3B}">
      <dgm:prSet/>
      <dgm:spPr/>
      <dgm:t>
        <a:bodyPr/>
        <a:lstStyle/>
        <a:p>
          <a:endParaRPr lang="es-ES"/>
        </a:p>
      </dgm:t>
    </dgm:pt>
    <dgm:pt modelId="{04A74734-0CCB-4975-AFAB-E85CD46B77ED}">
      <dgm:prSet phldrT="[Texto]"/>
      <dgm:spPr/>
      <dgm:t>
        <a:bodyPr/>
        <a:lstStyle/>
        <a:p>
          <a:r>
            <a:rPr lang="es-ES"/>
            <a:t>Ejecute funciones o procesos</a:t>
          </a:r>
          <a:endParaRPr lang="es-ES" dirty="0"/>
        </a:p>
      </dgm:t>
    </dgm:pt>
    <dgm:pt modelId="{C57522C5-04C0-4081-9D57-0A811A647A0B}" type="parTrans" cxnId="{91222CC9-BDC9-4628-97FE-17BD83A70AC3}">
      <dgm:prSet/>
      <dgm:spPr/>
      <dgm:t>
        <a:bodyPr/>
        <a:lstStyle/>
        <a:p>
          <a:endParaRPr lang="es-ES"/>
        </a:p>
      </dgm:t>
    </dgm:pt>
    <dgm:pt modelId="{ACB9A800-E8AA-41E2-9730-25E56CCDDEA4}" type="sibTrans" cxnId="{91222CC9-BDC9-4628-97FE-17BD83A70AC3}">
      <dgm:prSet/>
      <dgm:spPr/>
      <dgm:t>
        <a:bodyPr/>
        <a:lstStyle/>
        <a:p>
          <a:endParaRPr lang="es-ES"/>
        </a:p>
      </dgm:t>
    </dgm:pt>
    <dgm:pt modelId="{F5DA1ECA-8335-4F47-BA1D-EA046722A55A}">
      <dgm:prSet phldrT="[Texto]"/>
      <dgm:spPr/>
      <dgm:t>
        <a:bodyPr/>
        <a:lstStyle/>
        <a:p>
          <a:r>
            <a:rPr lang="es-ES"/>
            <a:t>Interactúe con APIs empresariales (como Business Central)</a:t>
          </a:r>
          <a:endParaRPr lang="es-ES" dirty="0"/>
        </a:p>
      </dgm:t>
    </dgm:pt>
    <dgm:pt modelId="{D5328545-CB65-4765-8CF9-F202D5999E9C}" type="parTrans" cxnId="{60E679F2-1062-40F4-9930-6A24EC651194}">
      <dgm:prSet/>
      <dgm:spPr/>
      <dgm:t>
        <a:bodyPr/>
        <a:lstStyle/>
        <a:p>
          <a:endParaRPr lang="es-ES"/>
        </a:p>
      </dgm:t>
    </dgm:pt>
    <dgm:pt modelId="{246F286E-3041-4690-9CA4-C15673C5CBA9}" type="sibTrans" cxnId="{60E679F2-1062-40F4-9930-6A24EC651194}">
      <dgm:prSet/>
      <dgm:spPr/>
      <dgm:t>
        <a:bodyPr/>
        <a:lstStyle/>
        <a:p>
          <a:endParaRPr lang="es-ES"/>
        </a:p>
      </dgm:t>
    </dgm:pt>
    <dgm:pt modelId="{F7EE9F31-5DA2-4CD3-B547-074A5A6A4BB6}" type="pres">
      <dgm:prSet presAssocID="{8B369893-9B04-4E35-A161-D402EA7E9513}" presName="Name0" presStyleCnt="0">
        <dgm:presLayoutVars>
          <dgm:chMax val="7"/>
          <dgm:chPref val="7"/>
          <dgm:dir/>
        </dgm:presLayoutVars>
      </dgm:prSet>
      <dgm:spPr/>
    </dgm:pt>
    <dgm:pt modelId="{357C40E4-1A65-4897-AEE1-B12FA3D2E4BC}" type="pres">
      <dgm:prSet presAssocID="{8B369893-9B04-4E35-A161-D402EA7E9513}" presName="Name1" presStyleCnt="0"/>
      <dgm:spPr/>
    </dgm:pt>
    <dgm:pt modelId="{42BB6B5D-1A45-4B65-9D55-5722CA0290D0}" type="pres">
      <dgm:prSet presAssocID="{8B369893-9B04-4E35-A161-D402EA7E9513}" presName="cycle" presStyleCnt="0"/>
      <dgm:spPr/>
    </dgm:pt>
    <dgm:pt modelId="{79DAC7BF-42A4-461B-8629-4ADED897A148}" type="pres">
      <dgm:prSet presAssocID="{8B369893-9B04-4E35-A161-D402EA7E9513}" presName="srcNode" presStyleLbl="node1" presStyleIdx="0" presStyleCnt="2"/>
      <dgm:spPr/>
    </dgm:pt>
    <dgm:pt modelId="{11B1BD5A-5437-493F-9317-CC3567A84658}" type="pres">
      <dgm:prSet presAssocID="{8B369893-9B04-4E35-A161-D402EA7E9513}" presName="conn" presStyleLbl="parChTrans1D2" presStyleIdx="0" presStyleCnt="1"/>
      <dgm:spPr/>
    </dgm:pt>
    <dgm:pt modelId="{4B61EE5D-9D4A-4CCD-92DD-6A2FB912EB39}" type="pres">
      <dgm:prSet presAssocID="{8B369893-9B04-4E35-A161-D402EA7E9513}" presName="extraNode" presStyleLbl="node1" presStyleIdx="0" presStyleCnt="2"/>
      <dgm:spPr/>
    </dgm:pt>
    <dgm:pt modelId="{C71EB527-2675-4DFF-8D13-FEA34ED83074}" type="pres">
      <dgm:prSet presAssocID="{8B369893-9B04-4E35-A161-D402EA7E9513}" presName="dstNode" presStyleLbl="node1" presStyleIdx="0" presStyleCnt="2"/>
      <dgm:spPr/>
    </dgm:pt>
    <dgm:pt modelId="{1A7E320C-BD78-41B0-A6F8-69F31D1F8678}" type="pres">
      <dgm:prSet presAssocID="{B35835D2-4558-4AB4-AE6D-7F4EBE6CCA11}" presName="text_1" presStyleLbl="node1" presStyleIdx="0" presStyleCnt="2">
        <dgm:presLayoutVars>
          <dgm:bulletEnabled val="1"/>
        </dgm:presLayoutVars>
      </dgm:prSet>
      <dgm:spPr/>
    </dgm:pt>
    <dgm:pt modelId="{FB93BB29-9BD4-4CCC-AA49-E27A54166FEC}" type="pres">
      <dgm:prSet presAssocID="{B35835D2-4558-4AB4-AE6D-7F4EBE6CCA11}" presName="accent_1" presStyleCnt="0"/>
      <dgm:spPr/>
    </dgm:pt>
    <dgm:pt modelId="{D30EAF9C-8E3A-428E-84EC-E0695C2C4612}" type="pres">
      <dgm:prSet presAssocID="{B35835D2-4558-4AB4-AE6D-7F4EBE6CCA11}" presName="accentRepeatNode" presStyleLbl="solidFgAcc1" presStyleIdx="0" presStyleCnt="2"/>
      <dgm:spPr/>
    </dgm:pt>
    <dgm:pt modelId="{85835F48-6CD6-4607-B47A-1C3B16B68578}" type="pres">
      <dgm:prSet presAssocID="{E6FFD04A-3F72-441D-8F77-0AE1D23A1984}" presName="text_2" presStyleLbl="node1" presStyleIdx="1" presStyleCnt="2">
        <dgm:presLayoutVars>
          <dgm:bulletEnabled val="1"/>
        </dgm:presLayoutVars>
      </dgm:prSet>
      <dgm:spPr/>
    </dgm:pt>
    <dgm:pt modelId="{27AF7F56-40EE-4E78-9566-8BB9C472B760}" type="pres">
      <dgm:prSet presAssocID="{E6FFD04A-3F72-441D-8F77-0AE1D23A1984}" presName="accent_2" presStyleCnt="0"/>
      <dgm:spPr/>
    </dgm:pt>
    <dgm:pt modelId="{DDCE1ECC-D888-4198-A92F-71B1882C9112}" type="pres">
      <dgm:prSet presAssocID="{E6FFD04A-3F72-441D-8F77-0AE1D23A1984}" presName="accentRepeatNode" presStyleLbl="solidFgAcc1" presStyleIdx="1" presStyleCnt="2"/>
      <dgm:spPr/>
    </dgm:pt>
  </dgm:ptLst>
  <dgm:cxnLst>
    <dgm:cxn modelId="{CD432513-DCCC-47AA-94C3-09A7D069DB81}" type="presOf" srcId="{CCA07D96-F352-4A41-B4D2-1D751AABDCF0}" destId="{11B1BD5A-5437-493F-9317-CC3567A84658}" srcOrd="0" destOrd="0" presId="urn:microsoft.com/office/officeart/2008/layout/VerticalCurvedList"/>
    <dgm:cxn modelId="{BED59143-67F6-4141-82CB-EF7714F8E06B}" type="presOf" srcId="{8B369893-9B04-4E35-A161-D402EA7E9513}" destId="{F7EE9F31-5DA2-4CD3-B547-074A5A6A4BB6}" srcOrd="0" destOrd="0" presId="urn:microsoft.com/office/officeart/2008/layout/VerticalCurvedList"/>
    <dgm:cxn modelId="{B67B3F6D-73B1-42C8-828D-BA67EE77EBD9}" srcId="{8B369893-9B04-4E35-A161-D402EA7E9513}" destId="{B35835D2-4558-4AB4-AE6D-7F4EBE6CCA11}" srcOrd="0" destOrd="0" parTransId="{BA6D0368-A4EA-4F75-BECE-0D14BAF2AE99}" sibTransId="{CCA07D96-F352-4A41-B4D2-1D751AABDCF0}"/>
    <dgm:cxn modelId="{214A6B4E-ACA9-4A08-BC39-909F5B5D4CEC}" type="presOf" srcId="{2BB75DF6-E9B6-4875-83AF-CE6269FADC6E}" destId="{85835F48-6CD6-4607-B47A-1C3B16B68578}" srcOrd="0" destOrd="1" presId="urn:microsoft.com/office/officeart/2008/layout/VerticalCurvedList"/>
    <dgm:cxn modelId="{77BCD273-A049-4F2E-9F75-690224317080}" type="presOf" srcId="{B35835D2-4558-4AB4-AE6D-7F4EBE6CCA11}" destId="{1A7E320C-BD78-41B0-A6F8-69F31D1F8678}" srcOrd="0" destOrd="0" presId="urn:microsoft.com/office/officeart/2008/layout/VerticalCurvedList"/>
    <dgm:cxn modelId="{58A6F87C-8547-4BFA-9912-A628E6E11907}" srcId="{8B369893-9B04-4E35-A161-D402EA7E9513}" destId="{E6FFD04A-3F72-441D-8F77-0AE1D23A1984}" srcOrd="1" destOrd="0" parTransId="{BC5523EF-9A79-4920-81B5-C76AE0F7C255}" sibTransId="{23A66334-C0DC-4F9F-9A99-7C0945C76FB8}"/>
    <dgm:cxn modelId="{357FF087-444E-4143-8E11-4DA733B8C65F}" type="presOf" srcId="{F5DA1ECA-8335-4F47-BA1D-EA046722A55A}" destId="{85835F48-6CD6-4607-B47A-1C3B16B68578}" srcOrd="0" destOrd="3" presId="urn:microsoft.com/office/officeart/2008/layout/VerticalCurvedList"/>
    <dgm:cxn modelId="{35672CA7-0F50-4B9F-B28A-4BE85140B45C}" type="presOf" srcId="{E6FFD04A-3F72-441D-8F77-0AE1D23A1984}" destId="{85835F48-6CD6-4607-B47A-1C3B16B68578}" srcOrd="0" destOrd="0" presId="urn:microsoft.com/office/officeart/2008/layout/VerticalCurvedList"/>
    <dgm:cxn modelId="{D8303BC3-2E9E-46F9-8C77-08C5063A48DA}" type="presOf" srcId="{04A74734-0CCB-4975-AFAB-E85CD46B77ED}" destId="{85835F48-6CD6-4607-B47A-1C3B16B68578}" srcOrd="0" destOrd="2" presId="urn:microsoft.com/office/officeart/2008/layout/VerticalCurvedList"/>
    <dgm:cxn modelId="{91222CC9-BDC9-4628-97FE-17BD83A70AC3}" srcId="{E6FFD04A-3F72-441D-8F77-0AE1D23A1984}" destId="{04A74734-0CCB-4975-AFAB-E85CD46B77ED}" srcOrd="1" destOrd="0" parTransId="{C57522C5-04C0-4081-9D57-0A811A647A0B}" sibTransId="{ACB9A800-E8AA-41E2-9730-25E56CCDDEA4}"/>
    <dgm:cxn modelId="{010877D5-EDB6-4EEA-9BDF-27861A90EB3B}" srcId="{E6FFD04A-3F72-441D-8F77-0AE1D23A1984}" destId="{2BB75DF6-E9B6-4875-83AF-CE6269FADC6E}" srcOrd="0" destOrd="0" parTransId="{5290C1A2-CB12-4F31-9FDE-6B0317D20E68}" sibTransId="{F316C437-919B-458F-A27E-5A9ABE709136}"/>
    <dgm:cxn modelId="{60E679F2-1062-40F4-9930-6A24EC651194}" srcId="{E6FFD04A-3F72-441D-8F77-0AE1D23A1984}" destId="{F5DA1ECA-8335-4F47-BA1D-EA046722A55A}" srcOrd="2" destOrd="0" parTransId="{D5328545-CB65-4765-8CF9-F202D5999E9C}" sibTransId="{246F286E-3041-4690-9CA4-C15673C5CBA9}"/>
    <dgm:cxn modelId="{6624698E-AA99-4D0A-8BA2-D4AFC28ADAA3}" type="presParOf" srcId="{F7EE9F31-5DA2-4CD3-B547-074A5A6A4BB6}" destId="{357C40E4-1A65-4897-AEE1-B12FA3D2E4BC}" srcOrd="0" destOrd="0" presId="urn:microsoft.com/office/officeart/2008/layout/VerticalCurvedList"/>
    <dgm:cxn modelId="{7CC44212-42A0-469C-A0C9-7E9ED4267748}" type="presParOf" srcId="{357C40E4-1A65-4897-AEE1-B12FA3D2E4BC}" destId="{42BB6B5D-1A45-4B65-9D55-5722CA0290D0}" srcOrd="0" destOrd="0" presId="urn:microsoft.com/office/officeart/2008/layout/VerticalCurvedList"/>
    <dgm:cxn modelId="{60C92DE2-4C09-4E40-B66B-8FD4B4A1C583}" type="presParOf" srcId="{42BB6B5D-1A45-4B65-9D55-5722CA0290D0}" destId="{79DAC7BF-42A4-461B-8629-4ADED897A148}" srcOrd="0" destOrd="0" presId="urn:microsoft.com/office/officeart/2008/layout/VerticalCurvedList"/>
    <dgm:cxn modelId="{5E95FD6C-966A-4A74-A6DF-56E031D4AAD0}" type="presParOf" srcId="{42BB6B5D-1A45-4B65-9D55-5722CA0290D0}" destId="{11B1BD5A-5437-493F-9317-CC3567A84658}" srcOrd="1" destOrd="0" presId="urn:microsoft.com/office/officeart/2008/layout/VerticalCurvedList"/>
    <dgm:cxn modelId="{8D9B0558-377C-45B3-B3DE-33B956650DAB}" type="presParOf" srcId="{42BB6B5D-1A45-4B65-9D55-5722CA0290D0}" destId="{4B61EE5D-9D4A-4CCD-92DD-6A2FB912EB39}" srcOrd="2" destOrd="0" presId="urn:microsoft.com/office/officeart/2008/layout/VerticalCurvedList"/>
    <dgm:cxn modelId="{CCFE9AF6-4194-4032-8FF5-1236B8A5AB56}" type="presParOf" srcId="{42BB6B5D-1A45-4B65-9D55-5722CA0290D0}" destId="{C71EB527-2675-4DFF-8D13-FEA34ED83074}" srcOrd="3" destOrd="0" presId="urn:microsoft.com/office/officeart/2008/layout/VerticalCurvedList"/>
    <dgm:cxn modelId="{C984734C-6A2C-4EA9-9215-CA4CF6DC3063}" type="presParOf" srcId="{357C40E4-1A65-4897-AEE1-B12FA3D2E4BC}" destId="{1A7E320C-BD78-41B0-A6F8-69F31D1F8678}" srcOrd="1" destOrd="0" presId="urn:microsoft.com/office/officeart/2008/layout/VerticalCurvedList"/>
    <dgm:cxn modelId="{8A9F3022-2C95-469F-A2CC-DA9095A91E07}" type="presParOf" srcId="{357C40E4-1A65-4897-AEE1-B12FA3D2E4BC}" destId="{FB93BB29-9BD4-4CCC-AA49-E27A54166FEC}" srcOrd="2" destOrd="0" presId="urn:microsoft.com/office/officeart/2008/layout/VerticalCurvedList"/>
    <dgm:cxn modelId="{77526849-C654-466F-9099-23D8DF05BB57}" type="presParOf" srcId="{FB93BB29-9BD4-4CCC-AA49-E27A54166FEC}" destId="{D30EAF9C-8E3A-428E-84EC-E0695C2C4612}" srcOrd="0" destOrd="0" presId="urn:microsoft.com/office/officeart/2008/layout/VerticalCurvedList"/>
    <dgm:cxn modelId="{42E0FA4E-4765-4E32-90A3-A4EF681C1E0D}" type="presParOf" srcId="{357C40E4-1A65-4897-AEE1-B12FA3D2E4BC}" destId="{85835F48-6CD6-4607-B47A-1C3B16B68578}" srcOrd="3" destOrd="0" presId="urn:microsoft.com/office/officeart/2008/layout/VerticalCurvedList"/>
    <dgm:cxn modelId="{13C1C20F-BDA7-45AE-844C-287BC36773F7}" type="presParOf" srcId="{357C40E4-1A65-4897-AEE1-B12FA3D2E4BC}" destId="{27AF7F56-40EE-4E78-9566-8BB9C472B760}" srcOrd="4" destOrd="0" presId="urn:microsoft.com/office/officeart/2008/layout/VerticalCurvedList"/>
    <dgm:cxn modelId="{E0E28969-DD95-41F8-B87D-F317C4CA5B97}" type="presParOf" srcId="{27AF7F56-40EE-4E78-9566-8BB9C472B760}" destId="{DDCE1ECC-D888-4198-A92F-71B1882C911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CBFA17-FB7E-4BEF-A4C4-95AC9BCA9212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s-ES"/>
        </a:p>
      </dgm:t>
    </dgm:pt>
    <dgm:pt modelId="{3CAE7C5B-01B1-44A4-9205-7804144298A3}">
      <dgm:prSet/>
      <dgm:spPr/>
      <dgm:t>
        <a:bodyPr/>
        <a:lstStyle/>
        <a:p>
          <a:pPr algn="ctr"/>
          <a:r>
            <a:rPr lang="es-ES"/>
            <a:t>✅ Estándar abierto → interoperabilidad garantizada</a:t>
          </a:r>
        </a:p>
      </dgm:t>
    </dgm:pt>
    <dgm:pt modelId="{A15956A9-B642-4E72-8B64-D2E824125535}" type="parTrans" cxnId="{6E1B7BA8-8B7C-4DAC-9809-D285C3926759}">
      <dgm:prSet/>
      <dgm:spPr/>
      <dgm:t>
        <a:bodyPr/>
        <a:lstStyle/>
        <a:p>
          <a:pPr algn="ctr"/>
          <a:endParaRPr lang="es-ES"/>
        </a:p>
      </dgm:t>
    </dgm:pt>
    <dgm:pt modelId="{DB44AC12-D727-40F8-8368-B6743DF95627}" type="sibTrans" cxnId="{6E1B7BA8-8B7C-4DAC-9809-D285C3926759}">
      <dgm:prSet/>
      <dgm:spPr/>
      <dgm:t>
        <a:bodyPr/>
        <a:lstStyle/>
        <a:p>
          <a:pPr algn="ctr"/>
          <a:endParaRPr lang="es-ES"/>
        </a:p>
      </dgm:t>
    </dgm:pt>
    <dgm:pt modelId="{FC836970-3393-47B2-B344-BB75FD4BFBCE}">
      <dgm:prSet/>
      <dgm:spPr/>
      <dgm:t>
        <a:bodyPr/>
        <a:lstStyle/>
        <a:p>
          <a:pPr algn="ctr"/>
          <a:r>
            <a:rPr lang="es-ES"/>
            <a:t>✅ Acceso seguro y controlado a datos empresariales</a:t>
          </a:r>
        </a:p>
      </dgm:t>
    </dgm:pt>
    <dgm:pt modelId="{4E24D2F6-49B8-4C11-A8EF-BFA40BBCF1E5}" type="parTrans" cxnId="{8E9FA3D2-7CB6-446B-B87F-5A0986AF0EFB}">
      <dgm:prSet/>
      <dgm:spPr/>
      <dgm:t>
        <a:bodyPr/>
        <a:lstStyle/>
        <a:p>
          <a:pPr algn="ctr"/>
          <a:endParaRPr lang="es-ES"/>
        </a:p>
      </dgm:t>
    </dgm:pt>
    <dgm:pt modelId="{CFA1706F-3FB5-49D0-9F9F-C463930F2984}" type="sibTrans" cxnId="{8E9FA3D2-7CB6-446B-B87F-5A0986AF0EFB}">
      <dgm:prSet/>
      <dgm:spPr/>
      <dgm:t>
        <a:bodyPr/>
        <a:lstStyle/>
        <a:p>
          <a:pPr algn="ctr"/>
          <a:endParaRPr lang="es-ES"/>
        </a:p>
      </dgm:t>
    </dgm:pt>
    <dgm:pt modelId="{4B01566E-BCBA-4ADF-8FAF-D95483F28351}">
      <dgm:prSet/>
      <dgm:spPr/>
      <dgm:t>
        <a:bodyPr/>
        <a:lstStyle/>
        <a:p>
          <a:pPr algn="ctr"/>
          <a:r>
            <a:rPr lang="es-ES"/>
            <a:t>✅ Amplía Business Central sin tocar el núcleo</a:t>
          </a:r>
        </a:p>
      </dgm:t>
    </dgm:pt>
    <dgm:pt modelId="{D2E6CA55-5FCD-48D7-9330-122965ECA022}" type="parTrans" cxnId="{6EBD0095-0CF0-46F1-8D31-C8AF57E1CADC}">
      <dgm:prSet/>
      <dgm:spPr/>
      <dgm:t>
        <a:bodyPr/>
        <a:lstStyle/>
        <a:p>
          <a:pPr algn="ctr"/>
          <a:endParaRPr lang="es-ES"/>
        </a:p>
      </dgm:t>
    </dgm:pt>
    <dgm:pt modelId="{AA674482-2D43-444C-A685-6A1FCDB36049}" type="sibTrans" cxnId="{6EBD0095-0CF0-46F1-8D31-C8AF57E1CADC}">
      <dgm:prSet/>
      <dgm:spPr/>
      <dgm:t>
        <a:bodyPr/>
        <a:lstStyle/>
        <a:p>
          <a:pPr algn="ctr"/>
          <a:endParaRPr lang="es-ES"/>
        </a:p>
      </dgm:t>
    </dgm:pt>
    <dgm:pt modelId="{5B2A339A-54F2-45D8-B0D3-FBD7F920F226}">
      <dgm:prSet/>
      <dgm:spPr/>
      <dgm:t>
        <a:bodyPr/>
        <a:lstStyle/>
        <a:p>
          <a:pPr algn="ctr"/>
          <a:r>
            <a:rPr lang="es-ES"/>
            <a:t>✅ Base ideal para construir agentes inteligentes especializados.</a:t>
          </a:r>
        </a:p>
      </dgm:t>
    </dgm:pt>
    <dgm:pt modelId="{E7EF32AA-99CE-4398-8F30-D92C534D13DC}" type="parTrans" cxnId="{C6082E25-0D5F-4316-B2AD-CF6827814DF6}">
      <dgm:prSet/>
      <dgm:spPr/>
      <dgm:t>
        <a:bodyPr/>
        <a:lstStyle/>
        <a:p>
          <a:pPr algn="ctr"/>
          <a:endParaRPr lang="es-ES"/>
        </a:p>
      </dgm:t>
    </dgm:pt>
    <dgm:pt modelId="{57577F14-D6FF-48F9-B9C0-4C87A4AC9AE7}" type="sibTrans" cxnId="{C6082E25-0D5F-4316-B2AD-CF6827814DF6}">
      <dgm:prSet/>
      <dgm:spPr/>
      <dgm:t>
        <a:bodyPr/>
        <a:lstStyle/>
        <a:p>
          <a:pPr algn="ctr"/>
          <a:endParaRPr lang="es-ES"/>
        </a:p>
      </dgm:t>
    </dgm:pt>
    <dgm:pt modelId="{025AB70A-E442-442D-B915-07A215B1572A}" type="pres">
      <dgm:prSet presAssocID="{63CBFA17-FB7E-4BEF-A4C4-95AC9BCA921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9E55FBF-14D5-4818-8440-CADFBE600393}" type="pres">
      <dgm:prSet presAssocID="{3CAE7C5B-01B1-44A4-9205-7804144298A3}" presName="hierRoot1" presStyleCnt="0"/>
      <dgm:spPr/>
    </dgm:pt>
    <dgm:pt modelId="{89BC8D0B-0355-4F75-AFAF-A04F24B26464}" type="pres">
      <dgm:prSet presAssocID="{3CAE7C5B-01B1-44A4-9205-7804144298A3}" presName="composite" presStyleCnt="0"/>
      <dgm:spPr/>
    </dgm:pt>
    <dgm:pt modelId="{FAA8EAB4-825A-4CD3-8A01-22D6F2BD44D8}" type="pres">
      <dgm:prSet presAssocID="{3CAE7C5B-01B1-44A4-9205-7804144298A3}" presName="background" presStyleLbl="node0" presStyleIdx="0" presStyleCnt="4"/>
      <dgm:spPr/>
    </dgm:pt>
    <dgm:pt modelId="{DDC532C5-A276-47D2-AF01-E1943E0DDA36}" type="pres">
      <dgm:prSet presAssocID="{3CAE7C5B-01B1-44A4-9205-7804144298A3}" presName="text" presStyleLbl="fgAcc0" presStyleIdx="0" presStyleCnt="4">
        <dgm:presLayoutVars>
          <dgm:chPref val="3"/>
        </dgm:presLayoutVars>
      </dgm:prSet>
      <dgm:spPr/>
    </dgm:pt>
    <dgm:pt modelId="{87C9B0CB-0C37-47E1-9055-2974BF9EAA2E}" type="pres">
      <dgm:prSet presAssocID="{3CAE7C5B-01B1-44A4-9205-7804144298A3}" presName="hierChild2" presStyleCnt="0"/>
      <dgm:spPr/>
    </dgm:pt>
    <dgm:pt modelId="{320DAEA4-A89E-4DC5-A852-67740BC2F8DA}" type="pres">
      <dgm:prSet presAssocID="{FC836970-3393-47B2-B344-BB75FD4BFBCE}" presName="hierRoot1" presStyleCnt="0"/>
      <dgm:spPr/>
    </dgm:pt>
    <dgm:pt modelId="{3E825A3F-2856-4097-B1F8-2D12C9BFAE64}" type="pres">
      <dgm:prSet presAssocID="{FC836970-3393-47B2-B344-BB75FD4BFBCE}" presName="composite" presStyleCnt="0"/>
      <dgm:spPr/>
    </dgm:pt>
    <dgm:pt modelId="{2C7852C3-635C-4A22-AF15-D8310C9F96D4}" type="pres">
      <dgm:prSet presAssocID="{FC836970-3393-47B2-B344-BB75FD4BFBCE}" presName="background" presStyleLbl="node0" presStyleIdx="1" presStyleCnt="4"/>
      <dgm:spPr/>
    </dgm:pt>
    <dgm:pt modelId="{EAD8972E-70D0-478B-8AD1-F7A16C3C7359}" type="pres">
      <dgm:prSet presAssocID="{FC836970-3393-47B2-B344-BB75FD4BFBCE}" presName="text" presStyleLbl="fgAcc0" presStyleIdx="1" presStyleCnt="4">
        <dgm:presLayoutVars>
          <dgm:chPref val="3"/>
        </dgm:presLayoutVars>
      </dgm:prSet>
      <dgm:spPr/>
    </dgm:pt>
    <dgm:pt modelId="{AE5497AF-D773-4497-8501-BE60B324B373}" type="pres">
      <dgm:prSet presAssocID="{FC836970-3393-47B2-B344-BB75FD4BFBCE}" presName="hierChild2" presStyleCnt="0"/>
      <dgm:spPr/>
    </dgm:pt>
    <dgm:pt modelId="{9C21A2A2-0FBA-4778-BA63-8CA3C5D0E179}" type="pres">
      <dgm:prSet presAssocID="{4B01566E-BCBA-4ADF-8FAF-D95483F28351}" presName="hierRoot1" presStyleCnt="0"/>
      <dgm:spPr/>
    </dgm:pt>
    <dgm:pt modelId="{0B5CB297-D219-46A0-AC1B-CEB4D9839E55}" type="pres">
      <dgm:prSet presAssocID="{4B01566E-BCBA-4ADF-8FAF-D95483F28351}" presName="composite" presStyleCnt="0"/>
      <dgm:spPr/>
    </dgm:pt>
    <dgm:pt modelId="{AEFCDC0C-B729-4FB4-BA2C-ECADB5E7651E}" type="pres">
      <dgm:prSet presAssocID="{4B01566E-BCBA-4ADF-8FAF-D95483F28351}" presName="background" presStyleLbl="node0" presStyleIdx="2" presStyleCnt="4"/>
      <dgm:spPr/>
    </dgm:pt>
    <dgm:pt modelId="{A0973971-5888-47EC-B70F-ADD3DBEF0BB3}" type="pres">
      <dgm:prSet presAssocID="{4B01566E-BCBA-4ADF-8FAF-D95483F28351}" presName="text" presStyleLbl="fgAcc0" presStyleIdx="2" presStyleCnt="4">
        <dgm:presLayoutVars>
          <dgm:chPref val="3"/>
        </dgm:presLayoutVars>
      </dgm:prSet>
      <dgm:spPr/>
    </dgm:pt>
    <dgm:pt modelId="{BD543D87-EEFA-4E33-BE1F-7A773E18096E}" type="pres">
      <dgm:prSet presAssocID="{4B01566E-BCBA-4ADF-8FAF-D95483F28351}" presName="hierChild2" presStyleCnt="0"/>
      <dgm:spPr/>
    </dgm:pt>
    <dgm:pt modelId="{0A11C340-A0DF-47C8-ACDE-8D5807955231}" type="pres">
      <dgm:prSet presAssocID="{5B2A339A-54F2-45D8-B0D3-FBD7F920F226}" presName="hierRoot1" presStyleCnt="0"/>
      <dgm:spPr/>
    </dgm:pt>
    <dgm:pt modelId="{639991DF-0F52-4AE2-A913-F74626A3FBC3}" type="pres">
      <dgm:prSet presAssocID="{5B2A339A-54F2-45D8-B0D3-FBD7F920F226}" presName="composite" presStyleCnt="0"/>
      <dgm:spPr/>
    </dgm:pt>
    <dgm:pt modelId="{0BB6E917-F784-4E4F-AE7E-EA285F543F50}" type="pres">
      <dgm:prSet presAssocID="{5B2A339A-54F2-45D8-B0D3-FBD7F920F226}" presName="background" presStyleLbl="node0" presStyleIdx="3" presStyleCnt="4"/>
      <dgm:spPr/>
    </dgm:pt>
    <dgm:pt modelId="{BC8E0FCB-A35F-4103-B5C0-C9A84B6DD4BE}" type="pres">
      <dgm:prSet presAssocID="{5B2A339A-54F2-45D8-B0D3-FBD7F920F226}" presName="text" presStyleLbl="fgAcc0" presStyleIdx="3" presStyleCnt="4">
        <dgm:presLayoutVars>
          <dgm:chPref val="3"/>
        </dgm:presLayoutVars>
      </dgm:prSet>
      <dgm:spPr/>
    </dgm:pt>
    <dgm:pt modelId="{1AE0A235-2F8E-4241-8562-D388CDBC8262}" type="pres">
      <dgm:prSet presAssocID="{5B2A339A-54F2-45D8-B0D3-FBD7F920F226}" presName="hierChild2" presStyleCnt="0"/>
      <dgm:spPr/>
    </dgm:pt>
  </dgm:ptLst>
  <dgm:cxnLst>
    <dgm:cxn modelId="{57A23212-B9AC-48FC-98E8-074F5A78224E}" type="presOf" srcId="{63CBFA17-FB7E-4BEF-A4C4-95AC9BCA9212}" destId="{025AB70A-E442-442D-B915-07A215B1572A}" srcOrd="0" destOrd="0" presId="urn:microsoft.com/office/officeart/2005/8/layout/hierarchy1"/>
    <dgm:cxn modelId="{12206817-B83F-4DF2-B6B7-3CB83E0678A3}" type="presOf" srcId="{4B01566E-BCBA-4ADF-8FAF-D95483F28351}" destId="{A0973971-5888-47EC-B70F-ADD3DBEF0BB3}" srcOrd="0" destOrd="0" presId="urn:microsoft.com/office/officeart/2005/8/layout/hierarchy1"/>
    <dgm:cxn modelId="{C6082E25-0D5F-4316-B2AD-CF6827814DF6}" srcId="{63CBFA17-FB7E-4BEF-A4C4-95AC9BCA9212}" destId="{5B2A339A-54F2-45D8-B0D3-FBD7F920F226}" srcOrd="3" destOrd="0" parTransId="{E7EF32AA-99CE-4398-8F30-D92C534D13DC}" sibTransId="{57577F14-D6FF-48F9-B9C0-4C87A4AC9AE7}"/>
    <dgm:cxn modelId="{6EBD0095-0CF0-46F1-8D31-C8AF57E1CADC}" srcId="{63CBFA17-FB7E-4BEF-A4C4-95AC9BCA9212}" destId="{4B01566E-BCBA-4ADF-8FAF-D95483F28351}" srcOrd="2" destOrd="0" parTransId="{D2E6CA55-5FCD-48D7-9330-122965ECA022}" sibTransId="{AA674482-2D43-444C-A685-6A1FCDB36049}"/>
    <dgm:cxn modelId="{6E1B7BA8-8B7C-4DAC-9809-D285C3926759}" srcId="{63CBFA17-FB7E-4BEF-A4C4-95AC9BCA9212}" destId="{3CAE7C5B-01B1-44A4-9205-7804144298A3}" srcOrd="0" destOrd="0" parTransId="{A15956A9-B642-4E72-8B64-D2E824125535}" sibTransId="{DB44AC12-D727-40F8-8368-B6743DF95627}"/>
    <dgm:cxn modelId="{8E9FA3D2-7CB6-446B-B87F-5A0986AF0EFB}" srcId="{63CBFA17-FB7E-4BEF-A4C4-95AC9BCA9212}" destId="{FC836970-3393-47B2-B344-BB75FD4BFBCE}" srcOrd="1" destOrd="0" parTransId="{4E24D2F6-49B8-4C11-A8EF-BFA40BBCF1E5}" sibTransId="{CFA1706F-3FB5-49D0-9F9F-C463930F2984}"/>
    <dgm:cxn modelId="{9EF569D3-4486-4386-B155-B0DB6AD89955}" type="presOf" srcId="{5B2A339A-54F2-45D8-B0D3-FBD7F920F226}" destId="{BC8E0FCB-A35F-4103-B5C0-C9A84B6DD4BE}" srcOrd="0" destOrd="0" presId="urn:microsoft.com/office/officeart/2005/8/layout/hierarchy1"/>
    <dgm:cxn modelId="{0B6247E3-14CC-4DD5-B663-C38809624392}" type="presOf" srcId="{FC836970-3393-47B2-B344-BB75FD4BFBCE}" destId="{EAD8972E-70D0-478B-8AD1-F7A16C3C7359}" srcOrd="0" destOrd="0" presId="urn:microsoft.com/office/officeart/2005/8/layout/hierarchy1"/>
    <dgm:cxn modelId="{F108F5F9-C54D-4249-99C8-1614F41C7612}" type="presOf" srcId="{3CAE7C5B-01B1-44A4-9205-7804144298A3}" destId="{DDC532C5-A276-47D2-AF01-E1943E0DDA36}" srcOrd="0" destOrd="0" presId="urn:microsoft.com/office/officeart/2005/8/layout/hierarchy1"/>
    <dgm:cxn modelId="{F23F15E6-43F1-4AD5-BA25-B56AC80863FC}" type="presParOf" srcId="{025AB70A-E442-442D-B915-07A215B1572A}" destId="{B9E55FBF-14D5-4818-8440-CADFBE600393}" srcOrd="0" destOrd="0" presId="urn:microsoft.com/office/officeart/2005/8/layout/hierarchy1"/>
    <dgm:cxn modelId="{F4FE40AF-E1CB-49C5-A4A4-25FB68E0E969}" type="presParOf" srcId="{B9E55FBF-14D5-4818-8440-CADFBE600393}" destId="{89BC8D0B-0355-4F75-AFAF-A04F24B26464}" srcOrd="0" destOrd="0" presId="urn:microsoft.com/office/officeart/2005/8/layout/hierarchy1"/>
    <dgm:cxn modelId="{AA7C627A-A962-464D-A695-6CFD942ED186}" type="presParOf" srcId="{89BC8D0B-0355-4F75-AFAF-A04F24B26464}" destId="{FAA8EAB4-825A-4CD3-8A01-22D6F2BD44D8}" srcOrd="0" destOrd="0" presId="urn:microsoft.com/office/officeart/2005/8/layout/hierarchy1"/>
    <dgm:cxn modelId="{A25EED26-BDCD-4CA3-B01B-E1EFB68D27C5}" type="presParOf" srcId="{89BC8D0B-0355-4F75-AFAF-A04F24B26464}" destId="{DDC532C5-A276-47D2-AF01-E1943E0DDA36}" srcOrd="1" destOrd="0" presId="urn:microsoft.com/office/officeart/2005/8/layout/hierarchy1"/>
    <dgm:cxn modelId="{E30CB9A3-AC52-40C0-96E9-19BC7BC7E817}" type="presParOf" srcId="{B9E55FBF-14D5-4818-8440-CADFBE600393}" destId="{87C9B0CB-0C37-47E1-9055-2974BF9EAA2E}" srcOrd="1" destOrd="0" presId="urn:microsoft.com/office/officeart/2005/8/layout/hierarchy1"/>
    <dgm:cxn modelId="{A2D3271E-84F2-44AD-AE15-23A92D647654}" type="presParOf" srcId="{025AB70A-E442-442D-B915-07A215B1572A}" destId="{320DAEA4-A89E-4DC5-A852-67740BC2F8DA}" srcOrd="1" destOrd="0" presId="urn:microsoft.com/office/officeart/2005/8/layout/hierarchy1"/>
    <dgm:cxn modelId="{E549BFEB-9CD2-47D1-AAB9-E0B93D22A355}" type="presParOf" srcId="{320DAEA4-A89E-4DC5-A852-67740BC2F8DA}" destId="{3E825A3F-2856-4097-B1F8-2D12C9BFAE64}" srcOrd="0" destOrd="0" presId="urn:microsoft.com/office/officeart/2005/8/layout/hierarchy1"/>
    <dgm:cxn modelId="{348C933D-86CE-4B11-BF3A-56B1181C6A1B}" type="presParOf" srcId="{3E825A3F-2856-4097-B1F8-2D12C9BFAE64}" destId="{2C7852C3-635C-4A22-AF15-D8310C9F96D4}" srcOrd="0" destOrd="0" presId="urn:microsoft.com/office/officeart/2005/8/layout/hierarchy1"/>
    <dgm:cxn modelId="{43814255-8758-4E94-ADF5-B2D13A8CDB48}" type="presParOf" srcId="{3E825A3F-2856-4097-B1F8-2D12C9BFAE64}" destId="{EAD8972E-70D0-478B-8AD1-F7A16C3C7359}" srcOrd="1" destOrd="0" presId="urn:microsoft.com/office/officeart/2005/8/layout/hierarchy1"/>
    <dgm:cxn modelId="{BAB9CB40-BEC3-45D7-A1DD-300798B9205D}" type="presParOf" srcId="{320DAEA4-A89E-4DC5-A852-67740BC2F8DA}" destId="{AE5497AF-D773-4497-8501-BE60B324B373}" srcOrd="1" destOrd="0" presId="urn:microsoft.com/office/officeart/2005/8/layout/hierarchy1"/>
    <dgm:cxn modelId="{EF1D87F2-FB80-4381-8F9B-5BE842C87E8B}" type="presParOf" srcId="{025AB70A-E442-442D-B915-07A215B1572A}" destId="{9C21A2A2-0FBA-4778-BA63-8CA3C5D0E179}" srcOrd="2" destOrd="0" presId="urn:microsoft.com/office/officeart/2005/8/layout/hierarchy1"/>
    <dgm:cxn modelId="{685F8504-DB65-4C01-A9EE-B7A61CD705E1}" type="presParOf" srcId="{9C21A2A2-0FBA-4778-BA63-8CA3C5D0E179}" destId="{0B5CB297-D219-46A0-AC1B-CEB4D9839E55}" srcOrd="0" destOrd="0" presId="urn:microsoft.com/office/officeart/2005/8/layout/hierarchy1"/>
    <dgm:cxn modelId="{1C8F5AFF-0498-483E-B6BA-943A031F6786}" type="presParOf" srcId="{0B5CB297-D219-46A0-AC1B-CEB4D9839E55}" destId="{AEFCDC0C-B729-4FB4-BA2C-ECADB5E7651E}" srcOrd="0" destOrd="0" presId="urn:microsoft.com/office/officeart/2005/8/layout/hierarchy1"/>
    <dgm:cxn modelId="{1DB0F5E8-FBA7-40D4-B946-03FA19A28719}" type="presParOf" srcId="{0B5CB297-D219-46A0-AC1B-CEB4D9839E55}" destId="{A0973971-5888-47EC-B70F-ADD3DBEF0BB3}" srcOrd="1" destOrd="0" presId="urn:microsoft.com/office/officeart/2005/8/layout/hierarchy1"/>
    <dgm:cxn modelId="{66899FBF-0DAD-48C4-8E5C-0B688F74ED83}" type="presParOf" srcId="{9C21A2A2-0FBA-4778-BA63-8CA3C5D0E179}" destId="{BD543D87-EEFA-4E33-BE1F-7A773E18096E}" srcOrd="1" destOrd="0" presId="urn:microsoft.com/office/officeart/2005/8/layout/hierarchy1"/>
    <dgm:cxn modelId="{CBE36CFD-83B7-4C2E-A8CB-F68EC922726E}" type="presParOf" srcId="{025AB70A-E442-442D-B915-07A215B1572A}" destId="{0A11C340-A0DF-47C8-ACDE-8D5807955231}" srcOrd="3" destOrd="0" presId="urn:microsoft.com/office/officeart/2005/8/layout/hierarchy1"/>
    <dgm:cxn modelId="{CA286F98-8455-428F-B097-DD3001E68F56}" type="presParOf" srcId="{0A11C340-A0DF-47C8-ACDE-8D5807955231}" destId="{639991DF-0F52-4AE2-A913-F74626A3FBC3}" srcOrd="0" destOrd="0" presId="urn:microsoft.com/office/officeart/2005/8/layout/hierarchy1"/>
    <dgm:cxn modelId="{812B1BEC-853C-405A-9440-1DBA342923B6}" type="presParOf" srcId="{639991DF-0F52-4AE2-A913-F74626A3FBC3}" destId="{0BB6E917-F784-4E4F-AE7E-EA285F543F50}" srcOrd="0" destOrd="0" presId="urn:microsoft.com/office/officeart/2005/8/layout/hierarchy1"/>
    <dgm:cxn modelId="{61B2E4D6-D523-4981-AFAF-8BEF47327DE8}" type="presParOf" srcId="{639991DF-0F52-4AE2-A913-F74626A3FBC3}" destId="{BC8E0FCB-A35F-4103-B5C0-C9A84B6DD4BE}" srcOrd="1" destOrd="0" presId="urn:microsoft.com/office/officeart/2005/8/layout/hierarchy1"/>
    <dgm:cxn modelId="{9E84BA17-A875-4C67-9563-ADE5E2024B54}" type="presParOf" srcId="{0A11C340-A0DF-47C8-ACDE-8D5807955231}" destId="{1AE0A235-2F8E-4241-8562-D388CDBC826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27CDC9-2076-4A9F-96E8-21A4D3F011C8}" type="doc">
      <dgm:prSet loTypeId="urn:microsoft.com/office/officeart/2005/8/layout/default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5965F87-ACE9-4332-8F97-745C306055A5}">
      <dgm:prSet/>
      <dgm:spPr/>
      <dgm:t>
        <a:bodyPr/>
        <a:lstStyle/>
        <a:p>
          <a:r>
            <a:rPr lang="es-ES">
              <a:latin typeface="Segoe UI" panose="020B0502040204020203" pitchFamily="34" charset="0"/>
              <a:cs typeface="Segoe UI" panose="020B0502040204020203" pitchFamily="34" charset="0"/>
            </a:rPr>
            <a:t>Azure AI Foundry es una plataforma unificada de Microsoft para diseñar, personalizar, orquestar y desplegar aplicaciones de IA y agentes inteligentes.</a:t>
          </a:r>
        </a:p>
      </dgm:t>
    </dgm:pt>
    <dgm:pt modelId="{39BA934F-076F-4834-B03F-43AE70BE9C69}" type="parTrans" cxnId="{755BB0C4-1DE6-4183-A682-720B72D428F7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C5138057-FA3C-46D8-887E-D46C8E770891}" type="sibTrans" cxnId="{755BB0C4-1DE6-4183-A682-720B72D428F7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69F0CAC-392F-4801-A49D-01055E0E9A57}">
      <dgm:prSet/>
      <dgm:spPr/>
      <dgm:t>
        <a:bodyPr/>
        <a:lstStyle/>
        <a:p>
          <a:r>
            <a:rPr lang="es-ES">
              <a:latin typeface="Segoe UI" panose="020B0502040204020203" pitchFamily="34" charset="0"/>
              <a:cs typeface="Segoe UI" panose="020B0502040204020203" pitchFamily="34" charset="0"/>
            </a:rPr>
            <a:t>Permite combinar modelos, flujos, herramientas y datos bajo un mismo ecosistema.</a:t>
          </a:r>
        </a:p>
      </dgm:t>
    </dgm:pt>
    <dgm:pt modelId="{4784D4EB-423D-4DB0-A699-6BBE3187558F}" type="parTrans" cxnId="{43A98BD4-9261-499E-8EB6-9308E58F9653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CF975AE2-CB4F-4A06-B70C-A0A4551B4F79}" type="sibTrans" cxnId="{43A98BD4-9261-499E-8EB6-9308E58F9653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0CB70ED-F98B-4048-8F9F-1AB5E5650176}">
      <dgm:prSet/>
      <dgm:spPr/>
      <dgm:t>
        <a:bodyPr/>
        <a:lstStyle/>
        <a:p>
          <a:r>
            <a:rPr lang="es-ES">
              <a:latin typeface="Segoe UI" panose="020B0502040204020203" pitchFamily="34" charset="0"/>
              <a:cs typeface="Segoe UI" panose="020B0502040204020203" pitchFamily="34" charset="0"/>
            </a:rPr>
            <a:t>Cuenta con un SDK, un portal visual y componentes reutilizables para facilitar el desarrollo de agentes.</a:t>
          </a:r>
        </a:p>
      </dgm:t>
    </dgm:pt>
    <dgm:pt modelId="{8DCD3D46-7D49-4686-8EB4-B03D2C5144D6}" type="parTrans" cxnId="{4BCA511F-BBD8-4B67-9EA2-B0637B6248C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3F8AFE9-AF63-4027-8748-E2A22216FEC1}" type="sibTrans" cxnId="{4BCA511F-BBD8-4B67-9EA2-B0637B6248C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1150B6F-CD15-49BB-9D9D-67E99FC29F79}" type="pres">
      <dgm:prSet presAssocID="{1D27CDC9-2076-4A9F-96E8-21A4D3F011C8}" presName="diagram" presStyleCnt="0">
        <dgm:presLayoutVars>
          <dgm:dir/>
          <dgm:resizeHandles val="exact"/>
        </dgm:presLayoutVars>
      </dgm:prSet>
      <dgm:spPr/>
    </dgm:pt>
    <dgm:pt modelId="{150C87C2-E38E-4A31-91ED-AA788EA0C5B2}" type="pres">
      <dgm:prSet presAssocID="{95965F87-ACE9-4332-8F97-745C306055A5}" presName="node" presStyleLbl="node1" presStyleIdx="0" presStyleCnt="3">
        <dgm:presLayoutVars>
          <dgm:bulletEnabled val="1"/>
        </dgm:presLayoutVars>
      </dgm:prSet>
      <dgm:spPr/>
    </dgm:pt>
    <dgm:pt modelId="{E908985D-2E51-495D-B499-4D15DB95EC73}" type="pres">
      <dgm:prSet presAssocID="{C5138057-FA3C-46D8-887E-D46C8E770891}" presName="sibTrans" presStyleCnt="0"/>
      <dgm:spPr/>
    </dgm:pt>
    <dgm:pt modelId="{F80C8CD8-9F70-40D5-80AE-2F5CFA94832A}" type="pres">
      <dgm:prSet presAssocID="{A69F0CAC-392F-4801-A49D-01055E0E9A57}" presName="node" presStyleLbl="node1" presStyleIdx="1" presStyleCnt="3">
        <dgm:presLayoutVars>
          <dgm:bulletEnabled val="1"/>
        </dgm:presLayoutVars>
      </dgm:prSet>
      <dgm:spPr/>
    </dgm:pt>
    <dgm:pt modelId="{759C8381-0A81-4313-B6EB-08D2580E0AB3}" type="pres">
      <dgm:prSet presAssocID="{CF975AE2-CB4F-4A06-B70C-A0A4551B4F79}" presName="sibTrans" presStyleCnt="0"/>
      <dgm:spPr/>
    </dgm:pt>
    <dgm:pt modelId="{A27E3DB9-CB5A-4E89-A63A-0E9BCD3DFBAC}" type="pres">
      <dgm:prSet presAssocID="{E0CB70ED-F98B-4048-8F9F-1AB5E5650176}" presName="node" presStyleLbl="node1" presStyleIdx="2" presStyleCnt="3">
        <dgm:presLayoutVars>
          <dgm:bulletEnabled val="1"/>
        </dgm:presLayoutVars>
      </dgm:prSet>
      <dgm:spPr/>
    </dgm:pt>
  </dgm:ptLst>
  <dgm:cxnLst>
    <dgm:cxn modelId="{C84A2D0D-BD74-4EB9-B7BA-1F0EA5657EFF}" type="presOf" srcId="{E0CB70ED-F98B-4048-8F9F-1AB5E5650176}" destId="{A27E3DB9-CB5A-4E89-A63A-0E9BCD3DFBAC}" srcOrd="0" destOrd="0" presId="urn:microsoft.com/office/officeart/2005/8/layout/default"/>
    <dgm:cxn modelId="{4BCA511F-BBD8-4B67-9EA2-B0637B6248CD}" srcId="{1D27CDC9-2076-4A9F-96E8-21A4D3F011C8}" destId="{E0CB70ED-F98B-4048-8F9F-1AB5E5650176}" srcOrd="2" destOrd="0" parTransId="{8DCD3D46-7D49-4686-8EB4-B03D2C5144D6}" sibTransId="{A3F8AFE9-AF63-4027-8748-E2A22216FEC1}"/>
    <dgm:cxn modelId="{BC963C73-F14A-48C6-BBB3-5DFD5325AEAC}" type="presOf" srcId="{95965F87-ACE9-4332-8F97-745C306055A5}" destId="{150C87C2-E38E-4A31-91ED-AA788EA0C5B2}" srcOrd="0" destOrd="0" presId="urn:microsoft.com/office/officeart/2005/8/layout/default"/>
    <dgm:cxn modelId="{585E878D-64C1-4D76-87B7-574AC52DBDF6}" type="presOf" srcId="{1D27CDC9-2076-4A9F-96E8-21A4D3F011C8}" destId="{21150B6F-CD15-49BB-9D9D-67E99FC29F79}" srcOrd="0" destOrd="0" presId="urn:microsoft.com/office/officeart/2005/8/layout/default"/>
    <dgm:cxn modelId="{8B69C39B-49A9-45DD-BEF1-9187BF2F368A}" type="presOf" srcId="{A69F0CAC-392F-4801-A49D-01055E0E9A57}" destId="{F80C8CD8-9F70-40D5-80AE-2F5CFA94832A}" srcOrd="0" destOrd="0" presId="urn:microsoft.com/office/officeart/2005/8/layout/default"/>
    <dgm:cxn modelId="{755BB0C4-1DE6-4183-A682-720B72D428F7}" srcId="{1D27CDC9-2076-4A9F-96E8-21A4D3F011C8}" destId="{95965F87-ACE9-4332-8F97-745C306055A5}" srcOrd="0" destOrd="0" parTransId="{39BA934F-076F-4834-B03F-43AE70BE9C69}" sibTransId="{C5138057-FA3C-46D8-887E-D46C8E770891}"/>
    <dgm:cxn modelId="{43A98BD4-9261-499E-8EB6-9308E58F9653}" srcId="{1D27CDC9-2076-4A9F-96E8-21A4D3F011C8}" destId="{A69F0CAC-392F-4801-A49D-01055E0E9A57}" srcOrd="1" destOrd="0" parTransId="{4784D4EB-423D-4DB0-A699-6BBE3187558F}" sibTransId="{CF975AE2-CB4F-4A06-B70C-A0A4551B4F79}"/>
    <dgm:cxn modelId="{B4D85D60-8027-4252-B847-59B52169F1BD}" type="presParOf" srcId="{21150B6F-CD15-49BB-9D9D-67E99FC29F79}" destId="{150C87C2-E38E-4A31-91ED-AA788EA0C5B2}" srcOrd="0" destOrd="0" presId="urn:microsoft.com/office/officeart/2005/8/layout/default"/>
    <dgm:cxn modelId="{C0248DA1-DD88-4A0B-9283-7F270870507F}" type="presParOf" srcId="{21150B6F-CD15-49BB-9D9D-67E99FC29F79}" destId="{E908985D-2E51-495D-B499-4D15DB95EC73}" srcOrd="1" destOrd="0" presId="urn:microsoft.com/office/officeart/2005/8/layout/default"/>
    <dgm:cxn modelId="{B7F67245-A1E4-48CF-AEA1-F1D082855E53}" type="presParOf" srcId="{21150B6F-CD15-49BB-9D9D-67E99FC29F79}" destId="{F80C8CD8-9F70-40D5-80AE-2F5CFA94832A}" srcOrd="2" destOrd="0" presId="urn:microsoft.com/office/officeart/2005/8/layout/default"/>
    <dgm:cxn modelId="{BC171C01-3B96-470A-9381-303FF749D35B}" type="presParOf" srcId="{21150B6F-CD15-49BB-9D9D-67E99FC29F79}" destId="{759C8381-0A81-4313-B6EB-08D2580E0AB3}" srcOrd="3" destOrd="0" presId="urn:microsoft.com/office/officeart/2005/8/layout/default"/>
    <dgm:cxn modelId="{5FA3A514-6CC3-4720-A51F-CD091E293029}" type="presParOf" srcId="{21150B6F-CD15-49BB-9D9D-67E99FC29F79}" destId="{A27E3DB9-CB5A-4E89-A63A-0E9BCD3DFBA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430216B-B674-4A31-A167-9F8FA31702DE}" type="doc">
      <dgm:prSet loTypeId="urn:microsoft.com/office/officeart/2009/layout/CircleArrowProcess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ES"/>
        </a:p>
      </dgm:t>
    </dgm:pt>
    <dgm:pt modelId="{ECBA3D40-C7A3-40E2-BC53-A5371AC56996}">
      <dgm:prSet phldrT="[Texto]" phldr="0" custT="1"/>
      <dgm:spPr/>
      <dgm:t>
        <a:bodyPr/>
        <a:lstStyle/>
        <a:p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AI </a:t>
          </a:r>
          <a:r>
            <a:rPr lang="es-ES" sz="1200" dirty="0" err="1">
              <a:latin typeface="Segoe UI" panose="020B0502040204020203" pitchFamily="34" charset="0"/>
              <a:cs typeface="Segoe UI" panose="020B0502040204020203" pitchFamily="34" charset="0"/>
            </a:rPr>
            <a:t>Foundry</a:t>
          </a:r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 analiza la pregunta</a:t>
          </a:r>
        </a:p>
      </dgm:t>
    </dgm:pt>
    <dgm:pt modelId="{BF668582-EE5D-4CE1-A110-57DFC27DC21D}" type="parTrans" cxnId="{44EA60AA-ECB7-4D03-AAF0-9E0F5F25BA3F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BCDAAD6-03F1-4A3F-B885-109E9E6CD4E3}" type="sibTrans" cxnId="{44EA60AA-ECB7-4D03-AAF0-9E0F5F25BA3F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956E7BE2-9DC7-49B2-B1BF-164C7A0925FB}">
      <dgm:prSet phldrT="[Texto]" phldr="0" custT="1"/>
      <dgm:spPr/>
      <dgm:t>
        <a:bodyPr/>
        <a:lstStyle/>
        <a:p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El servidor MCP ejecuta</a:t>
          </a:r>
        </a:p>
      </dgm:t>
    </dgm:pt>
    <dgm:pt modelId="{025CE4D3-B269-4187-BF6D-AADF64A98565}" type="parTrans" cxnId="{2F29F96A-3968-46E7-8BBB-4019C5B54DA9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CCEA142-1B87-4754-9602-331209312500}" type="sibTrans" cxnId="{2F29F96A-3968-46E7-8BBB-4019C5B54DA9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727930CF-1675-4122-93C4-A3682ADDE90C}">
      <dgm:prSet phldrT="[Texto]" phldr="0" custT="1"/>
      <dgm:spPr/>
      <dgm:t>
        <a:bodyPr/>
        <a:lstStyle/>
        <a:p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La API responde</a:t>
          </a:r>
        </a:p>
      </dgm:t>
    </dgm:pt>
    <dgm:pt modelId="{3CCDD9E0-EA24-4236-AC55-1983E2F25E86}" type="parTrans" cxnId="{75BB4E57-D182-40DF-9130-16C5862E9CC4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5E244818-3ED6-4C25-84BC-97CF822972D5}" type="sibTrans" cxnId="{75BB4E57-D182-40DF-9130-16C5862E9CC4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0A666FD-1727-48AD-83E9-00836D890654}">
      <dgm:prSet phldrT="[Texto]" phldr="0" custT="1"/>
      <dgm:spPr/>
      <dgm:t>
        <a:bodyPr/>
        <a:lstStyle/>
        <a:p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AI </a:t>
          </a:r>
          <a:r>
            <a:rPr lang="es-ES" sz="1200" dirty="0" err="1">
              <a:latin typeface="Segoe UI" panose="020B0502040204020203" pitchFamily="34" charset="0"/>
              <a:cs typeface="Segoe UI" panose="020B0502040204020203" pitchFamily="34" charset="0"/>
            </a:rPr>
            <a:t>Foundry</a:t>
          </a:r>
          <a:r>
            <a:rPr lang="es-ES" sz="1200" dirty="0">
              <a:latin typeface="Segoe UI" panose="020B0502040204020203" pitchFamily="34" charset="0"/>
              <a:cs typeface="Segoe UI" panose="020B0502040204020203" pitchFamily="34" charset="0"/>
            </a:rPr>
            <a:t> responde de manera contextualizada</a:t>
          </a:r>
        </a:p>
      </dgm:t>
    </dgm:pt>
    <dgm:pt modelId="{D241C04E-799D-494B-8383-EF46B40AED07}" type="parTrans" cxnId="{F8452F30-99AF-4868-9A6A-B4E2C668359D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9F215AD-A259-4843-A4F0-CF62A628F091}" type="sibTrans" cxnId="{F8452F30-99AF-4868-9A6A-B4E2C668359D}">
      <dgm:prSet/>
      <dgm:spPr/>
      <dgm:t>
        <a:bodyPr/>
        <a:lstStyle/>
        <a:p>
          <a:endParaRPr lang="es-ES" sz="120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F3E14D3-CAEE-495D-A5E3-D0C8CD955BD0}" type="pres">
      <dgm:prSet presAssocID="{8430216B-B674-4A31-A167-9F8FA31702DE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AC7A885-F460-4948-908E-442AF89F16E1}" type="pres">
      <dgm:prSet presAssocID="{ECBA3D40-C7A3-40E2-BC53-A5371AC56996}" presName="Accent1" presStyleCnt="0"/>
      <dgm:spPr/>
    </dgm:pt>
    <dgm:pt modelId="{99331E64-FEA3-450A-A637-9DCF9FA87EE2}" type="pres">
      <dgm:prSet presAssocID="{ECBA3D40-C7A3-40E2-BC53-A5371AC56996}" presName="Accent" presStyleLbl="node1" presStyleIdx="0" presStyleCnt="4"/>
      <dgm:spPr/>
    </dgm:pt>
    <dgm:pt modelId="{2A8BABD8-2023-4B94-9EC2-B6404C4052E0}" type="pres">
      <dgm:prSet presAssocID="{ECBA3D40-C7A3-40E2-BC53-A5371AC56996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397AE5FE-625F-406D-B234-0FE5C7973DB9}" type="pres">
      <dgm:prSet presAssocID="{956E7BE2-9DC7-49B2-B1BF-164C7A0925FB}" presName="Accent2" presStyleCnt="0"/>
      <dgm:spPr/>
    </dgm:pt>
    <dgm:pt modelId="{8A59A302-CF55-4A32-A9B1-582BD2E8D889}" type="pres">
      <dgm:prSet presAssocID="{956E7BE2-9DC7-49B2-B1BF-164C7A0925FB}" presName="Accent" presStyleLbl="node1" presStyleIdx="1" presStyleCnt="4"/>
      <dgm:spPr/>
    </dgm:pt>
    <dgm:pt modelId="{F8C00CA5-694B-47E2-BDFB-182AE3B4EF68}" type="pres">
      <dgm:prSet presAssocID="{956E7BE2-9DC7-49B2-B1BF-164C7A0925FB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C86B9F8F-AA75-439E-B77A-946526EA9EA7}" type="pres">
      <dgm:prSet presAssocID="{727930CF-1675-4122-93C4-A3682ADDE90C}" presName="Accent3" presStyleCnt="0"/>
      <dgm:spPr/>
    </dgm:pt>
    <dgm:pt modelId="{16408085-4D98-4959-960F-3CC7174DA9A4}" type="pres">
      <dgm:prSet presAssocID="{727930CF-1675-4122-93C4-A3682ADDE90C}" presName="Accent" presStyleLbl="node1" presStyleIdx="2" presStyleCnt="4"/>
      <dgm:spPr/>
    </dgm:pt>
    <dgm:pt modelId="{5C8CEA75-1FD6-4B89-AE2B-9F5C55500CE3}" type="pres">
      <dgm:prSet presAssocID="{727930CF-1675-4122-93C4-A3682ADDE90C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F4784FB3-E3D0-49FE-B05D-F98B7C378D23}" type="pres">
      <dgm:prSet presAssocID="{00A666FD-1727-48AD-83E9-00836D890654}" presName="Accent4" presStyleCnt="0"/>
      <dgm:spPr/>
    </dgm:pt>
    <dgm:pt modelId="{F4F7B244-F4BE-4DFF-9441-55AD67713D7B}" type="pres">
      <dgm:prSet presAssocID="{00A666FD-1727-48AD-83E9-00836D890654}" presName="Accent" presStyleLbl="node1" presStyleIdx="3" presStyleCnt="4"/>
      <dgm:spPr/>
    </dgm:pt>
    <dgm:pt modelId="{BE346789-9E65-4EEC-91B2-0E0D3B8231CB}" type="pres">
      <dgm:prSet presAssocID="{00A666FD-1727-48AD-83E9-00836D890654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F1F7F826-5A8C-404B-AE47-D7EA477A916F}" type="presOf" srcId="{8430216B-B674-4A31-A167-9F8FA31702DE}" destId="{DF3E14D3-CAEE-495D-A5E3-D0C8CD955BD0}" srcOrd="0" destOrd="0" presId="urn:microsoft.com/office/officeart/2009/layout/CircleArrowProcess"/>
    <dgm:cxn modelId="{F8452F30-99AF-4868-9A6A-B4E2C668359D}" srcId="{8430216B-B674-4A31-A167-9F8FA31702DE}" destId="{00A666FD-1727-48AD-83E9-00836D890654}" srcOrd="3" destOrd="0" parTransId="{D241C04E-799D-494B-8383-EF46B40AED07}" sibTransId="{29F215AD-A259-4843-A4F0-CF62A628F091}"/>
    <dgm:cxn modelId="{2F29F96A-3968-46E7-8BBB-4019C5B54DA9}" srcId="{8430216B-B674-4A31-A167-9F8FA31702DE}" destId="{956E7BE2-9DC7-49B2-B1BF-164C7A0925FB}" srcOrd="1" destOrd="0" parTransId="{025CE4D3-B269-4187-BF6D-AADF64A98565}" sibTransId="{BCCEA142-1B87-4754-9602-331209312500}"/>
    <dgm:cxn modelId="{572F7151-1B2E-498D-B964-2407AF2D56A2}" type="presOf" srcId="{956E7BE2-9DC7-49B2-B1BF-164C7A0925FB}" destId="{F8C00CA5-694B-47E2-BDFB-182AE3B4EF68}" srcOrd="0" destOrd="0" presId="urn:microsoft.com/office/officeart/2009/layout/CircleArrowProcess"/>
    <dgm:cxn modelId="{B744AB76-9258-4776-8401-7D3A776F4DF4}" type="presOf" srcId="{00A666FD-1727-48AD-83E9-00836D890654}" destId="{BE346789-9E65-4EEC-91B2-0E0D3B8231CB}" srcOrd="0" destOrd="0" presId="urn:microsoft.com/office/officeart/2009/layout/CircleArrowProcess"/>
    <dgm:cxn modelId="{75BB4E57-D182-40DF-9130-16C5862E9CC4}" srcId="{8430216B-B674-4A31-A167-9F8FA31702DE}" destId="{727930CF-1675-4122-93C4-A3682ADDE90C}" srcOrd="2" destOrd="0" parTransId="{3CCDD9E0-EA24-4236-AC55-1983E2F25E86}" sibTransId="{5E244818-3ED6-4C25-84BC-97CF822972D5}"/>
    <dgm:cxn modelId="{96B3FB88-0E92-4460-884C-39A34020F3CA}" type="presOf" srcId="{727930CF-1675-4122-93C4-A3682ADDE90C}" destId="{5C8CEA75-1FD6-4B89-AE2B-9F5C55500CE3}" srcOrd="0" destOrd="0" presId="urn:microsoft.com/office/officeart/2009/layout/CircleArrowProcess"/>
    <dgm:cxn modelId="{44EA60AA-ECB7-4D03-AAF0-9E0F5F25BA3F}" srcId="{8430216B-B674-4A31-A167-9F8FA31702DE}" destId="{ECBA3D40-C7A3-40E2-BC53-A5371AC56996}" srcOrd="0" destOrd="0" parTransId="{BF668582-EE5D-4CE1-A110-57DFC27DC21D}" sibTransId="{ABCDAAD6-03F1-4A3F-B885-109E9E6CD4E3}"/>
    <dgm:cxn modelId="{267D54C4-F575-4400-9978-181B25950B13}" type="presOf" srcId="{ECBA3D40-C7A3-40E2-BC53-A5371AC56996}" destId="{2A8BABD8-2023-4B94-9EC2-B6404C4052E0}" srcOrd="0" destOrd="0" presId="urn:microsoft.com/office/officeart/2009/layout/CircleArrowProcess"/>
    <dgm:cxn modelId="{78F57BA2-1C82-4324-8207-512F4EA3145E}" type="presParOf" srcId="{DF3E14D3-CAEE-495D-A5E3-D0C8CD955BD0}" destId="{1AC7A885-F460-4948-908E-442AF89F16E1}" srcOrd="0" destOrd="0" presId="urn:microsoft.com/office/officeart/2009/layout/CircleArrowProcess"/>
    <dgm:cxn modelId="{C3EF024B-EAF2-4FBE-90FB-7437D4B4F67B}" type="presParOf" srcId="{1AC7A885-F460-4948-908E-442AF89F16E1}" destId="{99331E64-FEA3-450A-A637-9DCF9FA87EE2}" srcOrd="0" destOrd="0" presId="urn:microsoft.com/office/officeart/2009/layout/CircleArrowProcess"/>
    <dgm:cxn modelId="{9BAB7B29-A960-410E-B02E-FCC88D0CD828}" type="presParOf" srcId="{DF3E14D3-CAEE-495D-A5E3-D0C8CD955BD0}" destId="{2A8BABD8-2023-4B94-9EC2-B6404C4052E0}" srcOrd="1" destOrd="0" presId="urn:microsoft.com/office/officeart/2009/layout/CircleArrowProcess"/>
    <dgm:cxn modelId="{6D99D051-E895-446D-9554-A64760436262}" type="presParOf" srcId="{DF3E14D3-CAEE-495D-A5E3-D0C8CD955BD0}" destId="{397AE5FE-625F-406D-B234-0FE5C7973DB9}" srcOrd="2" destOrd="0" presId="urn:microsoft.com/office/officeart/2009/layout/CircleArrowProcess"/>
    <dgm:cxn modelId="{632C369B-A3A5-41D2-BFFA-523D791A3EB7}" type="presParOf" srcId="{397AE5FE-625F-406D-B234-0FE5C7973DB9}" destId="{8A59A302-CF55-4A32-A9B1-582BD2E8D889}" srcOrd="0" destOrd="0" presId="urn:microsoft.com/office/officeart/2009/layout/CircleArrowProcess"/>
    <dgm:cxn modelId="{15DE43CF-7F74-4E64-B28F-419A24A1502C}" type="presParOf" srcId="{DF3E14D3-CAEE-495D-A5E3-D0C8CD955BD0}" destId="{F8C00CA5-694B-47E2-BDFB-182AE3B4EF68}" srcOrd="3" destOrd="0" presId="urn:microsoft.com/office/officeart/2009/layout/CircleArrowProcess"/>
    <dgm:cxn modelId="{03143319-62D5-407F-92C1-DE4CE916D21B}" type="presParOf" srcId="{DF3E14D3-CAEE-495D-A5E3-D0C8CD955BD0}" destId="{C86B9F8F-AA75-439E-B77A-946526EA9EA7}" srcOrd="4" destOrd="0" presId="urn:microsoft.com/office/officeart/2009/layout/CircleArrowProcess"/>
    <dgm:cxn modelId="{D7A0AC0B-C0DF-4F97-ACE7-526EBDEFAE46}" type="presParOf" srcId="{C86B9F8F-AA75-439E-B77A-946526EA9EA7}" destId="{16408085-4D98-4959-960F-3CC7174DA9A4}" srcOrd="0" destOrd="0" presId="urn:microsoft.com/office/officeart/2009/layout/CircleArrowProcess"/>
    <dgm:cxn modelId="{CBB4700A-F2E7-45E9-BA86-22189A9BF51F}" type="presParOf" srcId="{DF3E14D3-CAEE-495D-A5E3-D0C8CD955BD0}" destId="{5C8CEA75-1FD6-4B89-AE2B-9F5C55500CE3}" srcOrd="5" destOrd="0" presId="urn:microsoft.com/office/officeart/2009/layout/CircleArrowProcess"/>
    <dgm:cxn modelId="{BACD7A7B-9942-4112-AF70-25795F92274C}" type="presParOf" srcId="{DF3E14D3-CAEE-495D-A5E3-D0C8CD955BD0}" destId="{F4784FB3-E3D0-49FE-B05D-F98B7C378D23}" srcOrd="6" destOrd="0" presId="urn:microsoft.com/office/officeart/2009/layout/CircleArrowProcess"/>
    <dgm:cxn modelId="{5170E5E4-3734-43D5-9E24-3352B10CEC91}" type="presParOf" srcId="{F4784FB3-E3D0-49FE-B05D-F98B7C378D23}" destId="{F4F7B244-F4BE-4DFF-9441-55AD67713D7B}" srcOrd="0" destOrd="0" presId="urn:microsoft.com/office/officeart/2009/layout/CircleArrowProcess"/>
    <dgm:cxn modelId="{1246B6C7-4024-4380-8ECB-B16DE75FA34E}" type="presParOf" srcId="{DF3E14D3-CAEE-495D-A5E3-D0C8CD955BD0}" destId="{BE346789-9E65-4EEC-91B2-0E0D3B8231CB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33BA19-D990-48AC-BB26-D656A376A44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7ADF28C-03B4-49AF-8C58-499777715478}">
      <dgm:prSet phldrT="[Texto]"/>
      <dgm:spPr/>
      <dgm:t>
        <a:bodyPr/>
        <a:lstStyle/>
        <a:p>
          <a:r>
            <a:rPr lang="es-ES" dirty="0">
              <a:latin typeface="Segoe UI" panose="020B0502040204020203" pitchFamily="34" charset="0"/>
              <a:cs typeface="Segoe UI" panose="020B0502040204020203" pitchFamily="34" charset="0"/>
            </a:rPr>
            <a:t>Azure Bot Service permite crear, desplegar y administrar </a:t>
          </a:r>
          <a:r>
            <a:rPr lang="es-ES" dirty="0" err="1">
              <a:latin typeface="Segoe UI" panose="020B0502040204020203" pitchFamily="34" charset="0"/>
              <a:cs typeface="Segoe UI" panose="020B0502040204020203" pitchFamily="34" charset="0"/>
            </a:rPr>
            <a:t>bots</a:t>
          </a:r>
          <a:r>
            <a:rPr lang="es-ES" dirty="0">
              <a:latin typeface="Segoe UI" panose="020B0502040204020203" pitchFamily="34" charset="0"/>
              <a:cs typeface="Segoe UI" panose="020B0502040204020203" pitchFamily="34" charset="0"/>
            </a:rPr>
            <a:t> inteligentes en la nube.</a:t>
          </a:r>
        </a:p>
      </dgm:t>
    </dgm:pt>
    <dgm:pt modelId="{697B2EBF-2C3B-42C3-A861-C11FE8D9179E}" type="parTrans" cxnId="{B81BC5F1-E581-40E8-9028-1358B0B3843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8DC99E6-709A-4ADF-8F04-53B472366AB1}" type="sibTrans" cxnId="{B81BC5F1-E581-40E8-9028-1358B0B3843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CE7B6D8-2EE6-45C0-9CF5-834F02258722}">
      <dgm:prSet/>
      <dgm:spPr/>
      <dgm:t>
        <a:bodyPr/>
        <a:lstStyle/>
        <a:p>
          <a:r>
            <a:rPr lang="es-ES">
              <a:latin typeface="Segoe UI" panose="020B0502040204020203" pitchFamily="34" charset="0"/>
              <a:cs typeface="Segoe UI" panose="020B0502040204020203" pitchFamily="34" charset="0"/>
            </a:rPr>
            <a:t>Trabaja junto con el Microsoft Bot Framework, ofreciendo SDKs, conectores y herramientas.</a:t>
          </a:r>
          <a:endParaRPr lang="es-ES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3959230-0FE8-44CC-AB09-2DE6359A578E}" type="parTrans" cxnId="{D2D565AF-8CC0-482E-A019-01875E68664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4C07D28-F05F-43C2-9412-849902D72861}" type="sibTrans" cxnId="{D2D565AF-8CC0-482E-A019-01875E68664D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E0F23CD-B76D-4355-9DF8-3725F3207597}">
      <dgm:prSet/>
      <dgm:spPr/>
      <dgm:t>
        <a:bodyPr/>
        <a:lstStyle/>
        <a:p>
          <a:r>
            <a:rPr lang="es-ES">
              <a:latin typeface="Segoe UI" panose="020B0502040204020203" pitchFamily="34" charset="0"/>
              <a:cs typeface="Segoe UI" panose="020B0502040204020203" pitchFamily="34" charset="0"/>
            </a:rPr>
            <a:t>Los bots pueden comunicarse con usuarios en múltiples canales (Teams, Slack, Web Chat, etc.).</a:t>
          </a:r>
          <a:endParaRPr lang="es-ES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E1637C20-8BB1-48A3-9985-46F4B0D1D4B0}" type="parTrans" cxnId="{02067103-9DE8-4E8C-B9FE-BD207108D043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E174D2A-04A3-4AC2-956E-5ABA681D90B8}" type="sibTrans" cxnId="{02067103-9DE8-4E8C-B9FE-BD207108D043}">
      <dgm:prSet/>
      <dgm:spPr/>
      <dgm:t>
        <a:bodyPr/>
        <a:lstStyle/>
        <a:p>
          <a:endParaRPr lang="es-ES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79377A1F-98F9-40D0-A955-B38C57FE8C97}" type="pres">
      <dgm:prSet presAssocID="{9F33BA19-D990-48AC-BB26-D656A376A44E}" presName="linear" presStyleCnt="0">
        <dgm:presLayoutVars>
          <dgm:animLvl val="lvl"/>
          <dgm:resizeHandles val="exact"/>
        </dgm:presLayoutVars>
      </dgm:prSet>
      <dgm:spPr/>
    </dgm:pt>
    <dgm:pt modelId="{95716FB7-A1FF-4C18-8917-6523DAA3A554}" type="pres">
      <dgm:prSet presAssocID="{97ADF28C-03B4-49AF-8C58-49977771547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4CB35F8-1705-4BE5-B112-5507DD29F3FD}" type="pres">
      <dgm:prSet presAssocID="{B8DC99E6-709A-4ADF-8F04-53B472366AB1}" presName="spacer" presStyleCnt="0"/>
      <dgm:spPr/>
    </dgm:pt>
    <dgm:pt modelId="{6A66C048-FB39-430D-A39C-B35C6322BB5A}" type="pres">
      <dgm:prSet presAssocID="{3CE7B6D8-2EE6-45C0-9CF5-834F0225872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A025976-CD39-4E33-9B6A-E3BEF514D754}" type="pres">
      <dgm:prSet presAssocID="{04C07D28-F05F-43C2-9412-849902D72861}" presName="spacer" presStyleCnt="0"/>
      <dgm:spPr/>
    </dgm:pt>
    <dgm:pt modelId="{5B37891A-0189-413D-9144-9EB918BCF6D3}" type="pres">
      <dgm:prSet presAssocID="{EE0F23CD-B76D-4355-9DF8-3725F320759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2067103-9DE8-4E8C-B9FE-BD207108D043}" srcId="{9F33BA19-D990-48AC-BB26-D656A376A44E}" destId="{EE0F23CD-B76D-4355-9DF8-3725F3207597}" srcOrd="2" destOrd="0" parTransId="{E1637C20-8BB1-48A3-9985-46F4B0D1D4B0}" sibTransId="{0E174D2A-04A3-4AC2-956E-5ABA681D90B8}"/>
    <dgm:cxn modelId="{8C54D557-0C30-4D2F-AC28-BE19BB078A71}" type="presOf" srcId="{9F33BA19-D990-48AC-BB26-D656A376A44E}" destId="{79377A1F-98F9-40D0-A955-B38C57FE8C97}" srcOrd="0" destOrd="0" presId="urn:microsoft.com/office/officeart/2005/8/layout/vList2"/>
    <dgm:cxn modelId="{D2D565AF-8CC0-482E-A019-01875E68664D}" srcId="{9F33BA19-D990-48AC-BB26-D656A376A44E}" destId="{3CE7B6D8-2EE6-45C0-9CF5-834F02258722}" srcOrd="1" destOrd="0" parTransId="{33959230-0FE8-44CC-AB09-2DE6359A578E}" sibTransId="{04C07D28-F05F-43C2-9412-849902D72861}"/>
    <dgm:cxn modelId="{BCE3FBBB-D9A7-485D-A4B6-99AB5BC3D667}" type="presOf" srcId="{97ADF28C-03B4-49AF-8C58-499777715478}" destId="{95716FB7-A1FF-4C18-8917-6523DAA3A554}" srcOrd="0" destOrd="0" presId="urn:microsoft.com/office/officeart/2005/8/layout/vList2"/>
    <dgm:cxn modelId="{D5FAA8C6-DF98-4833-88D7-7C6663F7AC6B}" type="presOf" srcId="{EE0F23CD-B76D-4355-9DF8-3725F3207597}" destId="{5B37891A-0189-413D-9144-9EB918BCF6D3}" srcOrd="0" destOrd="0" presId="urn:microsoft.com/office/officeart/2005/8/layout/vList2"/>
    <dgm:cxn modelId="{32AC4DE5-6EA6-4CAB-B820-F0A543A498B0}" type="presOf" srcId="{3CE7B6D8-2EE6-45C0-9CF5-834F02258722}" destId="{6A66C048-FB39-430D-A39C-B35C6322BB5A}" srcOrd="0" destOrd="0" presId="urn:microsoft.com/office/officeart/2005/8/layout/vList2"/>
    <dgm:cxn modelId="{B81BC5F1-E581-40E8-9028-1358B0B3843D}" srcId="{9F33BA19-D990-48AC-BB26-D656A376A44E}" destId="{97ADF28C-03B4-49AF-8C58-499777715478}" srcOrd="0" destOrd="0" parTransId="{697B2EBF-2C3B-42C3-A861-C11FE8D9179E}" sibTransId="{B8DC99E6-709A-4ADF-8F04-53B472366AB1}"/>
    <dgm:cxn modelId="{1347EDBC-69E2-469F-8B39-BABD8C8CF19F}" type="presParOf" srcId="{79377A1F-98F9-40D0-A955-B38C57FE8C97}" destId="{95716FB7-A1FF-4C18-8917-6523DAA3A554}" srcOrd="0" destOrd="0" presId="urn:microsoft.com/office/officeart/2005/8/layout/vList2"/>
    <dgm:cxn modelId="{54B1A187-286A-4731-A10A-7914C9198CD1}" type="presParOf" srcId="{79377A1F-98F9-40D0-A955-B38C57FE8C97}" destId="{F4CB35F8-1705-4BE5-B112-5507DD29F3FD}" srcOrd="1" destOrd="0" presId="urn:microsoft.com/office/officeart/2005/8/layout/vList2"/>
    <dgm:cxn modelId="{C15F5752-55D5-4C49-B54F-DC82D7DE681A}" type="presParOf" srcId="{79377A1F-98F9-40D0-A955-B38C57FE8C97}" destId="{6A66C048-FB39-430D-A39C-B35C6322BB5A}" srcOrd="2" destOrd="0" presId="urn:microsoft.com/office/officeart/2005/8/layout/vList2"/>
    <dgm:cxn modelId="{2C58FD22-5D7A-4000-80E4-C69A26EAA556}" type="presParOf" srcId="{79377A1F-98F9-40D0-A955-B38C57FE8C97}" destId="{9A025976-CD39-4E33-9B6A-E3BEF514D754}" srcOrd="3" destOrd="0" presId="urn:microsoft.com/office/officeart/2005/8/layout/vList2"/>
    <dgm:cxn modelId="{7248DC6B-FE38-41AE-82B6-E6B1E8CC33F5}" type="presParOf" srcId="{79377A1F-98F9-40D0-A955-B38C57FE8C97}" destId="{5B37891A-0189-413D-9144-9EB918BCF6D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7AB119F-F4CC-4216-A343-2F848CC84B02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D4E5452-4CAE-4899-AACD-03D7EF9D5DCE}">
      <dgm:prSet phldrT="[Texto]" phldr="0"/>
      <dgm:spPr/>
      <dgm:t>
        <a:bodyPr/>
        <a:lstStyle/>
        <a:p>
          <a:r>
            <a:rPr lang="es-ES"/>
            <a:t>Canales</a:t>
          </a:r>
        </a:p>
      </dgm:t>
    </dgm:pt>
    <dgm:pt modelId="{C746E5F6-843F-46B3-B316-D4188958F38B}" type="parTrans" cxnId="{502A5D22-1230-41DA-AB79-37B09DF3C4A7}">
      <dgm:prSet/>
      <dgm:spPr/>
      <dgm:t>
        <a:bodyPr/>
        <a:lstStyle/>
        <a:p>
          <a:endParaRPr lang="es-ES"/>
        </a:p>
      </dgm:t>
    </dgm:pt>
    <dgm:pt modelId="{AE577968-BA3C-45B0-8A40-1FDA2F3E48C4}" type="sibTrans" cxnId="{502A5D22-1230-41DA-AB79-37B09DF3C4A7}">
      <dgm:prSet/>
      <dgm:spPr/>
      <dgm:t>
        <a:bodyPr/>
        <a:lstStyle/>
        <a:p>
          <a:endParaRPr lang="es-ES"/>
        </a:p>
      </dgm:t>
    </dgm:pt>
    <dgm:pt modelId="{06943E3A-D45E-4FA7-AC53-D9DC6F389611}">
      <dgm:prSet phldrT="[Texto]" phldr="0"/>
      <dgm:spPr/>
      <dgm:t>
        <a:bodyPr/>
        <a:lstStyle/>
        <a:p>
          <a:r>
            <a:rPr lang="es-ES" dirty="0"/>
            <a:t>Azure Bot</a:t>
          </a:r>
        </a:p>
      </dgm:t>
    </dgm:pt>
    <dgm:pt modelId="{550D404E-676C-40D2-BCE7-E146342EA392}" type="parTrans" cxnId="{E7F3E99A-D1EE-40CE-B0FD-8E6DE4BAAD42}">
      <dgm:prSet/>
      <dgm:spPr/>
      <dgm:t>
        <a:bodyPr/>
        <a:lstStyle/>
        <a:p>
          <a:endParaRPr lang="es-ES"/>
        </a:p>
      </dgm:t>
    </dgm:pt>
    <dgm:pt modelId="{D489FC75-898F-4985-AD69-4FA7A6A6037C}" type="sibTrans" cxnId="{E7F3E99A-D1EE-40CE-B0FD-8E6DE4BAAD42}">
      <dgm:prSet/>
      <dgm:spPr/>
      <dgm:t>
        <a:bodyPr/>
        <a:lstStyle/>
        <a:p>
          <a:endParaRPr lang="es-ES"/>
        </a:p>
      </dgm:t>
    </dgm:pt>
    <dgm:pt modelId="{5EF82FE6-1F29-4137-92A2-EA100925B429}">
      <dgm:prSet phldrT="[Texto]" phldr="0"/>
      <dgm:spPr/>
      <dgm:t>
        <a:bodyPr/>
        <a:lstStyle/>
        <a:p>
          <a:r>
            <a:rPr lang="es-ES" dirty="0"/>
            <a:t>AI </a:t>
          </a:r>
          <a:r>
            <a:rPr lang="es-ES" dirty="0" err="1"/>
            <a:t>Foundry</a:t>
          </a:r>
          <a:endParaRPr lang="es-ES" dirty="0"/>
        </a:p>
      </dgm:t>
    </dgm:pt>
    <dgm:pt modelId="{3617E843-133B-4377-97CB-49A426071184}" type="parTrans" cxnId="{58F25E0D-26B1-4404-96E4-BB9285A6390B}">
      <dgm:prSet/>
      <dgm:spPr/>
      <dgm:t>
        <a:bodyPr/>
        <a:lstStyle/>
        <a:p>
          <a:endParaRPr lang="es-ES"/>
        </a:p>
      </dgm:t>
    </dgm:pt>
    <dgm:pt modelId="{918C3EF7-E832-450B-9C32-471C2824875F}" type="sibTrans" cxnId="{58F25E0D-26B1-4404-96E4-BB9285A6390B}">
      <dgm:prSet/>
      <dgm:spPr/>
      <dgm:t>
        <a:bodyPr/>
        <a:lstStyle/>
        <a:p>
          <a:endParaRPr lang="es-ES"/>
        </a:p>
      </dgm:t>
    </dgm:pt>
    <dgm:pt modelId="{B5F0D4F3-8858-48A4-BE82-B7BB3C3DD8CC}">
      <dgm:prSet phldrT="[Texto]" phldr="0"/>
      <dgm:spPr/>
      <dgm:t>
        <a:bodyPr/>
        <a:lstStyle/>
        <a:p>
          <a:r>
            <a:rPr lang="es-ES"/>
            <a:t>MCP Server</a:t>
          </a:r>
          <a:endParaRPr lang="es-ES" dirty="0"/>
        </a:p>
      </dgm:t>
    </dgm:pt>
    <dgm:pt modelId="{65052143-8F93-4C90-82E1-9515680D6F81}" type="parTrans" cxnId="{11C9A8AB-19FC-4560-9152-D8DE860F4A65}">
      <dgm:prSet/>
      <dgm:spPr/>
      <dgm:t>
        <a:bodyPr/>
        <a:lstStyle/>
        <a:p>
          <a:endParaRPr lang="es-ES"/>
        </a:p>
      </dgm:t>
    </dgm:pt>
    <dgm:pt modelId="{CAAE0B71-B0C3-48C4-A8F3-7D4CEBCC489C}" type="sibTrans" cxnId="{11C9A8AB-19FC-4560-9152-D8DE860F4A65}">
      <dgm:prSet/>
      <dgm:spPr/>
      <dgm:t>
        <a:bodyPr/>
        <a:lstStyle/>
        <a:p>
          <a:endParaRPr lang="es-ES"/>
        </a:p>
      </dgm:t>
    </dgm:pt>
    <dgm:pt modelId="{4084DC09-51F4-4E3A-847F-0EF47E6513D7}">
      <dgm:prSet phldrT="[Texto]" phldr="0"/>
      <dgm:spPr/>
      <dgm:t>
        <a:bodyPr/>
        <a:lstStyle/>
        <a:p>
          <a:r>
            <a:rPr lang="es-ES"/>
            <a:t>API</a:t>
          </a:r>
          <a:endParaRPr lang="es-ES" dirty="0"/>
        </a:p>
      </dgm:t>
    </dgm:pt>
    <dgm:pt modelId="{A3D98BA9-CD05-406C-863B-3E5F37D3551F}" type="parTrans" cxnId="{9BECED94-1344-4C7D-ACB7-8A3BDB0B5B98}">
      <dgm:prSet/>
      <dgm:spPr/>
      <dgm:t>
        <a:bodyPr/>
        <a:lstStyle/>
        <a:p>
          <a:endParaRPr lang="es-ES"/>
        </a:p>
      </dgm:t>
    </dgm:pt>
    <dgm:pt modelId="{618C7922-2956-4E35-B19D-07E3BBFE72F1}" type="sibTrans" cxnId="{9BECED94-1344-4C7D-ACB7-8A3BDB0B5B98}">
      <dgm:prSet/>
      <dgm:spPr/>
      <dgm:t>
        <a:bodyPr/>
        <a:lstStyle/>
        <a:p>
          <a:endParaRPr lang="es-ES"/>
        </a:p>
      </dgm:t>
    </dgm:pt>
    <dgm:pt modelId="{D58FE787-137D-4CB7-B2B3-86A1A3C7EEE5}" type="pres">
      <dgm:prSet presAssocID="{17AB119F-F4CC-4216-A343-2F848CC84B02}" presName="Name0" presStyleCnt="0">
        <dgm:presLayoutVars>
          <dgm:dir/>
          <dgm:resizeHandles val="exact"/>
        </dgm:presLayoutVars>
      </dgm:prSet>
      <dgm:spPr/>
    </dgm:pt>
    <dgm:pt modelId="{4B1FCFB2-EBC4-4D66-BA2F-33C7A23C615C}" type="pres">
      <dgm:prSet presAssocID="{4D4E5452-4CAE-4899-AACD-03D7EF9D5DCE}" presName="composite" presStyleCnt="0"/>
      <dgm:spPr/>
    </dgm:pt>
    <dgm:pt modelId="{A9B8FE85-C2FC-4E43-98DB-7CF9E0A37D11}" type="pres">
      <dgm:prSet presAssocID="{4D4E5452-4CAE-4899-AACD-03D7EF9D5DCE}" presName="imagSh" presStyleLbl="bgImgPlace1" presStyleIdx="0" presStyleCnt="5"/>
      <dgm:spPr>
        <a:blipFill>
          <a:blip xmlns:r="http://schemas.openxmlformats.org/officeDocument/2006/relationships" r:embed="rId1"/>
          <a:srcRect/>
          <a:stretch>
            <a:fillRect l="-3000" r="-3000"/>
          </a:stretch>
        </a:blipFill>
      </dgm:spPr>
    </dgm:pt>
    <dgm:pt modelId="{1CB1CC64-89BB-46F0-B126-C27479954E87}" type="pres">
      <dgm:prSet presAssocID="{4D4E5452-4CAE-4899-AACD-03D7EF9D5DCE}" presName="txNode" presStyleLbl="node1" presStyleIdx="0" presStyleCnt="5">
        <dgm:presLayoutVars>
          <dgm:bulletEnabled val="1"/>
        </dgm:presLayoutVars>
      </dgm:prSet>
      <dgm:spPr/>
    </dgm:pt>
    <dgm:pt modelId="{B9826C60-FE70-4BA8-8143-F6CBEDBA2D22}" type="pres">
      <dgm:prSet presAssocID="{AE577968-BA3C-45B0-8A40-1FDA2F3E48C4}" presName="sibTrans" presStyleLbl="sibTrans2D1" presStyleIdx="0" presStyleCnt="4"/>
      <dgm:spPr/>
    </dgm:pt>
    <dgm:pt modelId="{CE134DDE-0E9A-403D-9524-F987D67B4ED4}" type="pres">
      <dgm:prSet presAssocID="{AE577968-BA3C-45B0-8A40-1FDA2F3E48C4}" presName="connTx" presStyleLbl="sibTrans2D1" presStyleIdx="0" presStyleCnt="4"/>
      <dgm:spPr/>
    </dgm:pt>
    <dgm:pt modelId="{8B67702B-E002-4C0C-91FA-5C1414924D46}" type="pres">
      <dgm:prSet presAssocID="{06943E3A-D45E-4FA7-AC53-D9DC6F389611}" presName="composite" presStyleCnt="0"/>
      <dgm:spPr/>
    </dgm:pt>
    <dgm:pt modelId="{B9A4E196-B61D-45FF-83EF-F315B5C617A6}" type="pres">
      <dgm:prSet presAssocID="{06943E3A-D45E-4FA7-AC53-D9DC6F389611}" presName="imagSh" presStyleLbl="bgImgPlace1" presStyleIdx="1" presStyleCnt="5"/>
      <dgm:spPr>
        <a:blipFill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</dgm:pt>
    <dgm:pt modelId="{4E3AFC58-3EC4-420F-B177-D801A6D986F0}" type="pres">
      <dgm:prSet presAssocID="{06943E3A-D45E-4FA7-AC53-D9DC6F389611}" presName="txNode" presStyleLbl="node1" presStyleIdx="1" presStyleCnt="5">
        <dgm:presLayoutVars>
          <dgm:bulletEnabled val="1"/>
        </dgm:presLayoutVars>
      </dgm:prSet>
      <dgm:spPr/>
    </dgm:pt>
    <dgm:pt modelId="{7FA7F237-FAE3-45CE-8EA5-3611323BED38}" type="pres">
      <dgm:prSet presAssocID="{D489FC75-898F-4985-AD69-4FA7A6A6037C}" presName="sibTrans" presStyleLbl="sibTrans2D1" presStyleIdx="1" presStyleCnt="4"/>
      <dgm:spPr/>
    </dgm:pt>
    <dgm:pt modelId="{E168C93D-ECA5-46E8-8549-36640A54142F}" type="pres">
      <dgm:prSet presAssocID="{D489FC75-898F-4985-AD69-4FA7A6A6037C}" presName="connTx" presStyleLbl="sibTrans2D1" presStyleIdx="1" presStyleCnt="4"/>
      <dgm:spPr/>
    </dgm:pt>
    <dgm:pt modelId="{CC0A7309-F481-40F7-B20F-DB4F5B9A7CB0}" type="pres">
      <dgm:prSet presAssocID="{5EF82FE6-1F29-4137-92A2-EA100925B429}" presName="composite" presStyleCnt="0"/>
      <dgm:spPr/>
    </dgm:pt>
    <dgm:pt modelId="{6B8CC3C1-DB0E-4736-9489-260EEF8D61F2}" type="pres">
      <dgm:prSet presAssocID="{5EF82FE6-1F29-4137-92A2-EA100925B429}" presName="imagSh" presStyleLbl="bgImgPlace1" presStyleIdx="2" presStyleCnt="5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0136C476-6D3F-4206-A5CC-2E08115774AB}" type="pres">
      <dgm:prSet presAssocID="{5EF82FE6-1F29-4137-92A2-EA100925B429}" presName="txNode" presStyleLbl="node1" presStyleIdx="2" presStyleCnt="5">
        <dgm:presLayoutVars>
          <dgm:bulletEnabled val="1"/>
        </dgm:presLayoutVars>
      </dgm:prSet>
      <dgm:spPr/>
    </dgm:pt>
    <dgm:pt modelId="{13B77820-2B6C-450B-A317-BCAAD5D76B09}" type="pres">
      <dgm:prSet presAssocID="{918C3EF7-E832-450B-9C32-471C2824875F}" presName="sibTrans" presStyleLbl="sibTrans2D1" presStyleIdx="2" presStyleCnt="4"/>
      <dgm:spPr/>
    </dgm:pt>
    <dgm:pt modelId="{EE4AF629-7B40-47EB-BDCC-D4ED538F731B}" type="pres">
      <dgm:prSet presAssocID="{918C3EF7-E832-450B-9C32-471C2824875F}" presName="connTx" presStyleLbl="sibTrans2D1" presStyleIdx="2" presStyleCnt="4"/>
      <dgm:spPr/>
    </dgm:pt>
    <dgm:pt modelId="{9E3EB359-D6AB-4BCE-8831-5A31827077D9}" type="pres">
      <dgm:prSet presAssocID="{B5F0D4F3-8858-48A4-BE82-B7BB3C3DD8CC}" presName="composite" presStyleCnt="0"/>
      <dgm:spPr/>
    </dgm:pt>
    <dgm:pt modelId="{DC2BE0D3-7768-4AE7-941E-0E59FB9ED89E}" type="pres">
      <dgm:prSet presAssocID="{B5F0D4F3-8858-48A4-BE82-B7BB3C3DD8CC}" presName="imagSh" presStyleLbl="bgImgPlace1" presStyleIdx="3" presStyleCnt="5"/>
      <dgm:spPr>
        <a:blipFill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646DE280-3CC4-499B-A397-E75EE80FA33B}" type="pres">
      <dgm:prSet presAssocID="{B5F0D4F3-8858-48A4-BE82-B7BB3C3DD8CC}" presName="txNode" presStyleLbl="node1" presStyleIdx="3" presStyleCnt="5">
        <dgm:presLayoutVars>
          <dgm:bulletEnabled val="1"/>
        </dgm:presLayoutVars>
      </dgm:prSet>
      <dgm:spPr/>
    </dgm:pt>
    <dgm:pt modelId="{F10B1C8A-EFC3-4216-8FCA-CB8169C41701}" type="pres">
      <dgm:prSet presAssocID="{CAAE0B71-B0C3-48C4-A8F3-7D4CEBCC489C}" presName="sibTrans" presStyleLbl="sibTrans2D1" presStyleIdx="3" presStyleCnt="4"/>
      <dgm:spPr/>
    </dgm:pt>
    <dgm:pt modelId="{C3631C4C-34C3-4B1A-A955-FB1C0B059B47}" type="pres">
      <dgm:prSet presAssocID="{CAAE0B71-B0C3-48C4-A8F3-7D4CEBCC489C}" presName="connTx" presStyleLbl="sibTrans2D1" presStyleIdx="3" presStyleCnt="4"/>
      <dgm:spPr/>
    </dgm:pt>
    <dgm:pt modelId="{F86EAC02-0E43-4CC5-AFE3-32D604B347E2}" type="pres">
      <dgm:prSet presAssocID="{4084DC09-51F4-4E3A-847F-0EF47E6513D7}" presName="composite" presStyleCnt="0"/>
      <dgm:spPr/>
    </dgm:pt>
    <dgm:pt modelId="{A6DB003B-576C-43EC-8548-0A629A42ED1F}" type="pres">
      <dgm:prSet presAssocID="{4084DC09-51F4-4E3A-847F-0EF47E6513D7}" presName="imagSh" presStyleLbl="bgImgPlace1" presStyleIdx="4" presStyleCnt="5"/>
      <dgm:spPr>
        <a:blipFill>
          <a:blip xmlns:r="http://schemas.openxmlformats.org/officeDocument/2006/relationships" r:embed="rId6"/>
          <a:srcRect/>
          <a:stretch>
            <a:fillRect/>
          </a:stretch>
        </a:blipFill>
      </dgm:spPr>
    </dgm:pt>
    <dgm:pt modelId="{71B9A988-0E62-4CBA-8A63-83829BB9860D}" type="pres">
      <dgm:prSet presAssocID="{4084DC09-51F4-4E3A-847F-0EF47E6513D7}" presName="txNode" presStyleLbl="node1" presStyleIdx="4" presStyleCnt="5">
        <dgm:presLayoutVars>
          <dgm:bulletEnabled val="1"/>
        </dgm:presLayoutVars>
      </dgm:prSet>
      <dgm:spPr/>
    </dgm:pt>
  </dgm:ptLst>
  <dgm:cxnLst>
    <dgm:cxn modelId="{58F25E0D-26B1-4404-96E4-BB9285A6390B}" srcId="{17AB119F-F4CC-4216-A343-2F848CC84B02}" destId="{5EF82FE6-1F29-4137-92A2-EA100925B429}" srcOrd="2" destOrd="0" parTransId="{3617E843-133B-4377-97CB-49A426071184}" sibTransId="{918C3EF7-E832-450B-9C32-471C2824875F}"/>
    <dgm:cxn modelId="{C5455821-21B0-4C1F-9EEB-84FBAA04BBF5}" type="presOf" srcId="{AE577968-BA3C-45B0-8A40-1FDA2F3E48C4}" destId="{CE134DDE-0E9A-403D-9524-F987D67B4ED4}" srcOrd="1" destOrd="0" presId="urn:microsoft.com/office/officeart/2005/8/layout/hProcess10"/>
    <dgm:cxn modelId="{502A5D22-1230-41DA-AB79-37B09DF3C4A7}" srcId="{17AB119F-F4CC-4216-A343-2F848CC84B02}" destId="{4D4E5452-4CAE-4899-AACD-03D7EF9D5DCE}" srcOrd="0" destOrd="0" parTransId="{C746E5F6-843F-46B3-B316-D4188958F38B}" sibTransId="{AE577968-BA3C-45B0-8A40-1FDA2F3E48C4}"/>
    <dgm:cxn modelId="{72AC1E23-791B-4555-9621-ACDDD95AAD7D}" type="presOf" srcId="{B5F0D4F3-8858-48A4-BE82-B7BB3C3DD8CC}" destId="{646DE280-3CC4-499B-A397-E75EE80FA33B}" srcOrd="0" destOrd="0" presId="urn:microsoft.com/office/officeart/2005/8/layout/hProcess10"/>
    <dgm:cxn modelId="{9547573B-DA56-47EE-A1F6-1DAC4AF22C5B}" type="presOf" srcId="{CAAE0B71-B0C3-48C4-A8F3-7D4CEBCC489C}" destId="{F10B1C8A-EFC3-4216-8FCA-CB8169C41701}" srcOrd="0" destOrd="0" presId="urn:microsoft.com/office/officeart/2005/8/layout/hProcess10"/>
    <dgm:cxn modelId="{9E70DF3C-7347-4029-A8EC-33230C007180}" type="presOf" srcId="{17AB119F-F4CC-4216-A343-2F848CC84B02}" destId="{D58FE787-137D-4CB7-B2B3-86A1A3C7EEE5}" srcOrd="0" destOrd="0" presId="urn:microsoft.com/office/officeart/2005/8/layout/hProcess10"/>
    <dgm:cxn modelId="{88E21A62-CB1A-4358-83AB-826D20DF2949}" type="presOf" srcId="{5EF82FE6-1F29-4137-92A2-EA100925B429}" destId="{0136C476-6D3F-4206-A5CC-2E08115774AB}" srcOrd="0" destOrd="0" presId="urn:microsoft.com/office/officeart/2005/8/layout/hProcess10"/>
    <dgm:cxn modelId="{008B6959-60D5-4780-ADE6-B65478468343}" type="presOf" srcId="{918C3EF7-E832-450B-9C32-471C2824875F}" destId="{13B77820-2B6C-450B-A317-BCAAD5D76B09}" srcOrd="0" destOrd="0" presId="urn:microsoft.com/office/officeart/2005/8/layout/hProcess10"/>
    <dgm:cxn modelId="{9BECED94-1344-4C7D-ACB7-8A3BDB0B5B98}" srcId="{17AB119F-F4CC-4216-A343-2F848CC84B02}" destId="{4084DC09-51F4-4E3A-847F-0EF47E6513D7}" srcOrd="4" destOrd="0" parTransId="{A3D98BA9-CD05-406C-863B-3E5F37D3551F}" sibTransId="{618C7922-2956-4E35-B19D-07E3BBFE72F1}"/>
    <dgm:cxn modelId="{E7F3E99A-D1EE-40CE-B0FD-8E6DE4BAAD42}" srcId="{17AB119F-F4CC-4216-A343-2F848CC84B02}" destId="{06943E3A-D45E-4FA7-AC53-D9DC6F389611}" srcOrd="1" destOrd="0" parTransId="{550D404E-676C-40D2-BCE7-E146342EA392}" sibTransId="{D489FC75-898F-4985-AD69-4FA7A6A6037C}"/>
    <dgm:cxn modelId="{11C9A8AB-19FC-4560-9152-D8DE860F4A65}" srcId="{17AB119F-F4CC-4216-A343-2F848CC84B02}" destId="{B5F0D4F3-8858-48A4-BE82-B7BB3C3DD8CC}" srcOrd="3" destOrd="0" parTransId="{65052143-8F93-4C90-82E1-9515680D6F81}" sibTransId="{CAAE0B71-B0C3-48C4-A8F3-7D4CEBCC489C}"/>
    <dgm:cxn modelId="{CCF75FC3-11EB-405B-9738-BCE022ED1473}" type="presOf" srcId="{06943E3A-D45E-4FA7-AC53-D9DC6F389611}" destId="{4E3AFC58-3EC4-420F-B177-D801A6D986F0}" srcOrd="0" destOrd="0" presId="urn:microsoft.com/office/officeart/2005/8/layout/hProcess10"/>
    <dgm:cxn modelId="{947BF7CD-E35E-4A25-97EB-93DD3D876359}" type="presOf" srcId="{CAAE0B71-B0C3-48C4-A8F3-7D4CEBCC489C}" destId="{C3631C4C-34C3-4B1A-A955-FB1C0B059B47}" srcOrd="1" destOrd="0" presId="urn:microsoft.com/office/officeart/2005/8/layout/hProcess10"/>
    <dgm:cxn modelId="{F93D3CD3-5119-40C6-90F8-432E4AC43925}" type="presOf" srcId="{4084DC09-51F4-4E3A-847F-0EF47E6513D7}" destId="{71B9A988-0E62-4CBA-8A63-83829BB9860D}" srcOrd="0" destOrd="0" presId="urn:microsoft.com/office/officeart/2005/8/layout/hProcess10"/>
    <dgm:cxn modelId="{3F456EDB-1380-41BE-B772-027A07128C9A}" type="presOf" srcId="{D489FC75-898F-4985-AD69-4FA7A6A6037C}" destId="{E168C93D-ECA5-46E8-8549-36640A54142F}" srcOrd="1" destOrd="0" presId="urn:microsoft.com/office/officeart/2005/8/layout/hProcess10"/>
    <dgm:cxn modelId="{075440E3-A03D-4597-89F0-5ECC47D87ABD}" type="presOf" srcId="{AE577968-BA3C-45B0-8A40-1FDA2F3E48C4}" destId="{B9826C60-FE70-4BA8-8143-F6CBEDBA2D22}" srcOrd="0" destOrd="0" presId="urn:microsoft.com/office/officeart/2005/8/layout/hProcess10"/>
    <dgm:cxn modelId="{8CE9A3E4-1D94-4FEF-B9F4-994F9397F1CB}" type="presOf" srcId="{4D4E5452-4CAE-4899-AACD-03D7EF9D5DCE}" destId="{1CB1CC64-89BB-46F0-B126-C27479954E87}" srcOrd="0" destOrd="0" presId="urn:microsoft.com/office/officeart/2005/8/layout/hProcess10"/>
    <dgm:cxn modelId="{E5D4A1E7-8954-4CAF-864C-0EF60A9FCA2E}" type="presOf" srcId="{D489FC75-898F-4985-AD69-4FA7A6A6037C}" destId="{7FA7F237-FAE3-45CE-8EA5-3611323BED38}" srcOrd="0" destOrd="0" presId="urn:microsoft.com/office/officeart/2005/8/layout/hProcess10"/>
    <dgm:cxn modelId="{578766FF-DB13-4C60-BD11-AED22437DDEA}" type="presOf" srcId="{918C3EF7-E832-450B-9C32-471C2824875F}" destId="{EE4AF629-7B40-47EB-BDCC-D4ED538F731B}" srcOrd="1" destOrd="0" presId="urn:microsoft.com/office/officeart/2005/8/layout/hProcess10"/>
    <dgm:cxn modelId="{C05B7DD7-BEF8-4BAF-872D-CED0B8632D3B}" type="presParOf" srcId="{D58FE787-137D-4CB7-B2B3-86A1A3C7EEE5}" destId="{4B1FCFB2-EBC4-4D66-BA2F-33C7A23C615C}" srcOrd="0" destOrd="0" presId="urn:microsoft.com/office/officeart/2005/8/layout/hProcess10"/>
    <dgm:cxn modelId="{264CE2DC-F926-4718-A911-E3637EE2335C}" type="presParOf" srcId="{4B1FCFB2-EBC4-4D66-BA2F-33C7A23C615C}" destId="{A9B8FE85-C2FC-4E43-98DB-7CF9E0A37D11}" srcOrd="0" destOrd="0" presId="urn:microsoft.com/office/officeart/2005/8/layout/hProcess10"/>
    <dgm:cxn modelId="{1A2D3C04-FBE1-4E6A-BE40-E649DDE01597}" type="presParOf" srcId="{4B1FCFB2-EBC4-4D66-BA2F-33C7A23C615C}" destId="{1CB1CC64-89BB-46F0-B126-C27479954E87}" srcOrd="1" destOrd="0" presId="urn:microsoft.com/office/officeart/2005/8/layout/hProcess10"/>
    <dgm:cxn modelId="{ECB90691-6429-4D7E-B35A-D700D6059837}" type="presParOf" srcId="{D58FE787-137D-4CB7-B2B3-86A1A3C7EEE5}" destId="{B9826C60-FE70-4BA8-8143-F6CBEDBA2D22}" srcOrd="1" destOrd="0" presId="urn:microsoft.com/office/officeart/2005/8/layout/hProcess10"/>
    <dgm:cxn modelId="{BFEA7B29-632A-4DBE-AC18-EC13F724DF38}" type="presParOf" srcId="{B9826C60-FE70-4BA8-8143-F6CBEDBA2D22}" destId="{CE134DDE-0E9A-403D-9524-F987D67B4ED4}" srcOrd="0" destOrd="0" presId="urn:microsoft.com/office/officeart/2005/8/layout/hProcess10"/>
    <dgm:cxn modelId="{F2266E49-E580-4E80-97F1-72091EB9EA29}" type="presParOf" srcId="{D58FE787-137D-4CB7-B2B3-86A1A3C7EEE5}" destId="{8B67702B-E002-4C0C-91FA-5C1414924D46}" srcOrd="2" destOrd="0" presId="urn:microsoft.com/office/officeart/2005/8/layout/hProcess10"/>
    <dgm:cxn modelId="{7109997E-06B4-4414-A6D4-391220CC0332}" type="presParOf" srcId="{8B67702B-E002-4C0C-91FA-5C1414924D46}" destId="{B9A4E196-B61D-45FF-83EF-F315B5C617A6}" srcOrd="0" destOrd="0" presId="urn:microsoft.com/office/officeart/2005/8/layout/hProcess10"/>
    <dgm:cxn modelId="{EA3F85DC-1F39-4062-867C-0F1BCC87E27A}" type="presParOf" srcId="{8B67702B-E002-4C0C-91FA-5C1414924D46}" destId="{4E3AFC58-3EC4-420F-B177-D801A6D986F0}" srcOrd="1" destOrd="0" presId="urn:microsoft.com/office/officeart/2005/8/layout/hProcess10"/>
    <dgm:cxn modelId="{320C02FF-CAE5-4875-A738-8CF97F917196}" type="presParOf" srcId="{D58FE787-137D-4CB7-B2B3-86A1A3C7EEE5}" destId="{7FA7F237-FAE3-45CE-8EA5-3611323BED38}" srcOrd="3" destOrd="0" presId="urn:microsoft.com/office/officeart/2005/8/layout/hProcess10"/>
    <dgm:cxn modelId="{208C031B-299C-4246-9479-99A0B4821232}" type="presParOf" srcId="{7FA7F237-FAE3-45CE-8EA5-3611323BED38}" destId="{E168C93D-ECA5-46E8-8549-36640A54142F}" srcOrd="0" destOrd="0" presId="urn:microsoft.com/office/officeart/2005/8/layout/hProcess10"/>
    <dgm:cxn modelId="{AC46C777-399E-4C01-9D48-FCF0D572105C}" type="presParOf" srcId="{D58FE787-137D-4CB7-B2B3-86A1A3C7EEE5}" destId="{CC0A7309-F481-40F7-B20F-DB4F5B9A7CB0}" srcOrd="4" destOrd="0" presId="urn:microsoft.com/office/officeart/2005/8/layout/hProcess10"/>
    <dgm:cxn modelId="{E9485C04-DA44-4930-8DA3-F48C41D97484}" type="presParOf" srcId="{CC0A7309-F481-40F7-B20F-DB4F5B9A7CB0}" destId="{6B8CC3C1-DB0E-4736-9489-260EEF8D61F2}" srcOrd="0" destOrd="0" presId="urn:microsoft.com/office/officeart/2005/8/layout/hProcess10"/>
    <dgm:cxn modelId="{4687B74B-82D8-46DA-A446-37E55FF65A1F}" type="presParOf" srcId="{CC0A7309-F481-40F7-B20F-DB4F5B9A7CB0}" destId="{0136C476-6D3F-4206-A5CC-2E08115774AB}" srcOrd="1" destOrd="0" presId="urn:microsoft.com/office/officeart/2005/8/layout/hProcess10"/>
    <dgm:cxn modelId="{72D0DF49-5609-49F8-8874-D7270BA4C180}" type="presParOf" srcId="{D58FE787-137D-4CB7-B2B3-86A1A3C7EEE5}" destId="{13B77820-2B6C-450B-A317-BCAAD5D76B09}" srcOrd="5" destOrd="0" presId="urn:microsoft.com/office/officeart/2005/8/layout/hProcess10"/>
    <dgm:cxn modelId="{63733A88-67AE-4FC7-A81C-7A4135F5CA47}" type="presParOf" srcId="{13B77820-2B6C-450B-A317-BCAAD5D76B09}" destId="{EE4AF629-7B40-47EB-BDCC-D4ED538F731B}" srcOrd="0" destOrd="0" presId="urn:microsoft.com/office/officeart/2005/8/layout/hProcess10"/>
    <dgm:cxn modelId="{0018BDCE-D10D-41A1-963A-CB4FD0940B95}" type="presParOf" srcId="{D58FE787-137D-4CB7-B2B3-86A1A3C7EEE5}" destId="{9E3EB359-D6AB-4BCE-8831-5A31827077D9}" srcOrd="6" destOrd="0" presId="urn:microsoft.com/office/officeart/2005/8/layout/hProcess10"/>
    <dgm:cxn modelId="{30A47A04-F964-4198-AD3F-8F1192E61928}" type="presParOf" srcId="{9E3EB359-D6AB-4BCE-8831-5A31827077D9}" destId="{DC2BE0D3-7768-4AE7-941E-0E59FB9ED89E}" srcOrd="0" destOrd="0" presId="urn:microsoft.com/office/officeart/2005/8/layout/hProcess10"/>
    <dgm:cxn modelId="{7458C9BB-7382-42AB-B180-3B5E2848397B}" type="presParOf" srcId="{9E3EB359-D6AB-4BCE-8831-5A31827077D9}" destId="{646DE280-3CC4-499B-A397-E75EE80FA33B}" srcOrd="1" destOrd="0" presId="urn:microsoft.com/office/officeart/2005/8/layout/hProcess10"/>
    <dgm:cxn modelId="{CAAB3328-668B-4703-8FEF-3B8BB76B4D74}" type="presParOf" srcId="{D58FE787-137D-4CB7-B2B3-86A1A3C7EEE5}" destId="{F10B1C8A-EFC3-4216-8FCA-CB8169C41701}" srcOrd="7" destOrd="0" presId="urn:microsoft.com/office/officeart/2005/8/layout/hProcess10"/>
    <dgm:cxn modelId="{1BECB351-6211-4D0B-9EAD-47BAF117FC6D}" type="presParOf" srcId="{F10B1C8A-EFC3-4216-8FCA-CB8169C41701}" destId="{C3631C4C-34C3-4B1A-A955-FB1C0B059B47}" srcOrd="0" destOrd="0" presId="urn:microsoft.com/office/officeart/2005/8/layout/hProcess10"/>
    <dgm:cxn modelId="{5605E5DE-01D9-4F48-A4A7-DA050A93A5BD}" type="presParOf" srcId="{D58FE787-137D-4CB7-B2B3-86A1A3C7EEE5}" destId="{F86EAC02-0E43-4CC5-AFE3-32D604B347E2}" srcOrd="8" destOrd="0" presId="urn:microsoft.com/office/officeart/2005/8/layout/hProcess10"/>
    <dgm:cxn modelId="{16608A2D-008C-4ADA-8A2F-831D6EE0B73B}" type="presParOf" srcId="{F86EAC02-0E43-4CC5-AFE3-32D604B347E2}" destId="{A6DB003B-576C-43EC-8548-0A629A42ED1F}" srcOrd="0" destOrd="0" presId="urn:microsoft.com/office/officeart/2005/8/layout/hProcess10"/>
    <dgm:cxn modelId="{E2DE60F3-B55D-42F0-8933-B64EBB8FE30F}" type="presParOf" srcId="{F86EAC02-0E43-4CC5-AFE3-32D604B347E2}" destId="{71B9A988-0E62-4CBA-8A63-83829BB9860D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B1BD5A-5437-493F-9317-CC3567A84658}">
      <dsp:nvSpPr>
        <dsp:cNvPr id="0" name=""/>
        <dsp:cNvSpPr/>
      </dsp:nvSpPr>
      <dsp:spPr>
        <a:xfrm>
          <a:off x="-6078982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E320C-BD78-41B0-A6F8-69F31D1F8678}">
      <dsp:nvSpPr>
        <dsp:cNvPr id="0" name=""/>
        <dsp:cNvSpPr/>
      </dsp:nvSpPr>
      <dsp:spPr>
        <a:xfrm>
          <a:off x="996086" y="774110"/>
          <a:ext cx="7103330" cy="15480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8729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Un servidor MCP implementa el protocolo y actúa como “puente” entre la IA y tus sistemas.</a:t>
          </a:r>
        </a:p>
      </dsp:txBody>
      <dsp:txXfrm>
        <a:off x="996086" y="774110"/>
        <a:ext cx="7103330" cy="1548004"/>
      </dsp:txXfrm>
    </dsp:sp>
    <dsp:sp modelId="{D30EAF9C-8E3A-428E-84EC-E0695C2C4612}">
      <dsp:nvSpPr>
        <dsp:cNvPr id="0" name=""/>
        <dsp:cNvSpPr/>
      </dsp:nvSpPr>
      <dsp:spPr>
        <a:xfrm>
          <a:off x="28583" y="580610"/>
          <a:ext cx="1935005" cy="193500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835F48-6CD6-4607-B47A-1C3B16B68578}">
      <dsp:nvSpPr>
        <dsp:cNvPr id="0" name=""/>
        <dsp:cNvSpPr/>
      </dsp:nvSpPr>
      <dsp:spPr>
        <a:xfrm>
          <a:off x="996086" y="3096551"/>
          <a:ext cx="7103330" cy="15480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8729" tIns="55880" rIns="55880" bIns="5588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 dirty="0"/>
            <a:t>Permite que la IA: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 dirty="0"/>
            <a:t>Lea y escriba datos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/>
            <a:t>Ejecute funciones o procesos</a:t>
          </a:r>
          <a:endParaRPr lang="es-E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700" kern="1200"/>
            <a:t>Interactúe con APIs empresariales (como Business Central)</a:t>
          </a:r>
          <a:endParaRPr lang="es-ES" sz="1700" kern="1200" dirty="0"/>
        </a:p>
      </dsp:txBody>
      <dsp:txXfrm>
        <a:off x="996086" y="3096551"/>
        <a:ext cx="7103330" cy="1548004"/>
      </dsp:txXfrm>
    </dsp:sp>
    <dsp:sp modelId="{DDCE1ECC-D888-4198-A92F-71B1882C9112}">
      <dsp:nvSpPr>
        <dsp:cNvPr id="0" name=""/>
        <dsp:cNvSpPr/>
      </dsp:nvSpPr>
      <dsp:spPr>
        <a:xfrm>
          <a:off x="28583" y="2903050"/>
          <a:ext cx="1935005" cy="193500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A8EAB4-825A-4CD3-8A01-22D6F2BD44D8}">
      <dsp:nvSpPr>
        <dsp:cNvPr id="0" name=""/>
        <dsp:cNvSpPr/>
      </dsp:nvSpPr>
      <dsp:spPr>
        <a:xfrm>
          <a:off x="3080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C532C5-A276-47D2-AF01-E1943E0DDA36}">
      <dsp:nvSpPr>
        <dsp:cNvPr id="0" name=""/>
        <dsp:cNvSpPr/>
      </dsp:nvSpPr>
      <dsp:spPr>
        <a:xfrm>
          <a:off x="247486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Estándar abierto → interoperabilidad garantizada</a:t>
          </a:r>
        </a:p>
      </dsp:txBody>
      <dsp:txXfrm>
        <a:off x="288396" y="965125"/>
        <a:ext cx="2117829" cy="1314957"/>
      </dsp:txXfrm>
    </dsp:sp>
    <dsp:sp modelId="{2C7852C3-635C-4A22-AF15-D8310C9F96D4}">
      <dsp:nvSpPr>
        <dsp:cNvPr id="0" name=""/>
        <dsp:cNvSpPr/>
      </dsp:nvSpPr>
      <dsp:spPr>
        <a:xfrm>
          <a:off x="2691541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D8972E-70D0-478B-8AD1-F7A16C3C7359}">
      <dsp:nvSpPr>
        <dsp:cNvPr id="0" name=""/>
        <dsp:cNvSpPr/>
      </dsp:nvSpPr>
      <dsp:spPr>
        <a:xfrm>
          <a:off x="2935947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Acceso seguro y controlado a datos empresariales</a:t>
          </a:r>
        </a:p>
      </dsp:txBody>
      <dsp:txXfrm>
        <a:off x="2976857" y="965125"/>
        <a:ext cx="2117829" cy="1314957"/>
      </dsp:txXfrm>
    </dsp:sp>
    <dsp:sp modelId="{AEFCDC0C-B729-4FB4-BA2C-ECADB5E7651E}">
      <dsp:nvSpPr>
        <dsp:cNvPr id="0" name=""/>
        <dsp:cNvSpPr/>
      </dsp:nvSpPr>
      <dsp:spPr>
        <a:xfrm>
          <a:off x="5380002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973971-5888-47EC-B70F-ADD3DBEF0BB3}">
      <dsp:nvSpPr>
        <dsp:cNvPr id="0" name=""/>
        <dsp:cNvSpPr/>
      </dsp:nvSpPr>
      <dsp:spPr>
        <a:xfrm>
          <a:off x="5624408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Amplía Business Central sin tocar el núcleo</a:t>
          </a:r>
        </a:p>
      </dsp:txBody>
      <dsp:txXfrm>
        <a:off x="5665318" y="965125"/>
        <a:ext cx="2117829" cy="1314957"/>
      </dsp:txXfrm>
    </dsp:sp>
    <dsp:sp modelId="{0BB6E917-F784-4E4F-AE7E-EA285F543F50}">
      <dsp:nvSpPr>
        <dsp:cNvPr id="0" name=""/>
        <dsp:cNvSpPr/>
      </dsp:nvSpPr>
      <dsp:spPr>
        <a:xfrm>
          <a:off x="8068463" y="692030"/>
          <a:ext cx="2199649" cy="139677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8E0FCB-A35F-4103-B5C0-C9A84B6DD4BE}">
      <dsp:nvSpPr>
        <dsp:cNvPr id="0" name=""/>
        <dsp:cNvSpPr/>
      </dsp:nvSpPr>
      <dsp:spPr>
        <a:xfrm>
          <a:off x="8312869" y="924215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✅ Base ideal para construir agentes inteligentes especializados.</a:t>
          </a:r>
        </a:p>
      </dsp:txBody>
      <dsp:txXfrm>
        <a:off x="8353779" y="965125"/>
        <a:ext cx="2117829" cy="13149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0C87C2-E38E-4A31-91ED-AA788EA0C5B2}">
      <dsp:nvSpPr>
        <dsp:cNvPr id="0" name=""/>
        <dsp:cNvSpPr/>
      </dsp:nvSpPr>
      <dsp:spPr>
        <a:xfrm>
          <a:off x="992" y="194138"/>
          <a:ext cx="3869531" cy="232171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Segoe UI" panose="020B0502040204020203" pitchFamily="34" charset="0"/>
              <a:cs typeface="Segoe UI" panose="020B0502040204020203" pitchFamily="34" charset="0"/>
            </a:rPr>
            <a:t>Azure AI Foundry es una plataforma unificada de Microsoft para diseñar, personalizar, orquestar y desplegar aplicaciones de IA y agentes inteligentes.</a:t>
          </a:r>
        </a:p>
      </dsp:txBody>
      <dsp:txXfrm>
        <a:off x="992" y="194138"/>
        <a:ext cx="3869531" cy="2321718"/>
      </dsp:txXfrm>
    </dsp:sp>
    <dsp:sp modelId="{F80C8CD8-9F70-40D5-80AE-2F5CFA94832A}">
      <dsp:nvSpPr>
        <dsp:cNvPr id="0" name=""/>
        <dsp:cNvSpPr/>
      </dsp:nvSpPr>
      <dsp:spPr>
        <a:xfrm>
          <a:off x="4257476" y="194138"/>
          <a:ext cx="3869531" cy="232171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Segoe UI" panose="020B0502040204020203" pitchFamily="34" charset="0"/>
              <a:cs typeface="Segoe UI" panose="020B0502040204020203" pitchFamily="34" charset="0"/>
            </a:rPr>
            <a:t>Permite combinar modelos, flujos, herramientas y datos bajo un mismo ecosistema.</a:t>
          </a:r>
        </a:p>
      </dsp:txBody>
      <dsp:txXfrm>
        <a:off x="4257476" y="194138"/>
        <a:ext cx="3869531" cy="2321718"/>
      </dsp:txXfrm>
    </dsp:sp>
    <dsp:sp modelId="{A27E3DB9-CB5A-4E89-A63A-0E9BCD3DFBAC}">
      <dsp:nvSpPr>
        <dsp:cNvPr id="0" name=""/>
        <dsp:cNvSpPr/>
      </dsp:nvSpPr>
      <dsp:spPr>
        <a:xfrm>
          <a:off x="2129234" y="2902810"/>
          <a:ext cx="3869531" cy="232171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>
              <a:latin typeface="Segoe UI" panose="020B0502040204020203" pitchFamily="34" charset="0"/>
              <a:cs typeface="Segoe UI" panose="020B0502040204020203" pitchFamily="34" charset="0"/>
            </a:rPr>
            <a:t>Cuenta con un SDK, un portal visual y componentes reutilizables para facilitar el desarrollo de agentes.</a:t>
          </a:r>
        </a:p>
      </dsp:txBody>
      <dsp:txXfrm>
        <a:off x="2129234" y="2902810"/>
        <a:ext cx="3869531" cy="23217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31E64-FEA3-450A-A637-9DCF9FA87EE2}">
      <dsp:nvSpPr>
        <dsp:cNvPr id="0" name=""/>
        <dsp:cNvSpPr/>
      </dsp:nvSpPr>
      <dsp:spPr>
        <a:xfrm>
          <a:off x="1879407" y="0"/>
          <a:ext cx="2075606" cy="2075817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8BABD8-2023-4B94-9EC2-B6404C4052E0}">
      <dsp:nvSpPr>
        <dsp:cNvPr id="0" name=""/>
        <dsp:cNvSpPr/>
      </dsp:nvSpPr>
      <dsp:spPr>
        <a:xfrm>
          <a:off x="2337668" y="751389"/>
          <a:ext cx="1158306" cy="579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AI </a:t>
          </a:r>
          <a:r>
            <a:rPr lang="es-ES" sz="1200" kern="1200" dirty="0" err="1">
              <a:latin typeface="Segoe UI" panose="020B0502040204020203" pitchFamily="34" charset="0"/>
              <a:cs typeface="Segoe UI" panose="020B0502040204020203" pitchFamily="34" charset="0"/>
            </a:rPr>
            <a:t>Foundry</a:t>
          </a: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 analiza la pregunta</a:t>
          </a:r>
        </a:p>
      </dsp:txBody>
      <dsp:txXfrm>
        <a:off x="2337668" y="751389"/>
        <a:ext cx="1158306" cy="579093"/>
      </dsp:txXfrm>
    </dsp:sp>
    <dsp:sp modelId="{8A59A302-CF55-4A32-A9B1-582BD2E8D889}">
      <dsp:nvSpPr>
        <dsp:cNvPr id="0" name=""/>
        <dsp:cNvSpPr/>
      </dsp:nvSpPr>
      <dsp:spPr>
        <a:xfrm>
          <a:off x="1302785" y="1192865"/>
          <a:ext cx="2075606" cy="2075817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C00CA5-694B-47E2-BDFB-182AE3B4EF68}">
      <dsp:nvSpPr>
        <dsp:cNvPr id="0" name=""/>
        <dsp:cNvSpPr/>
      </dsp:nvSpPr>
      <dsp:spPr>
        <a:xfrm>
          <a:off x="1758710" y="1946457"/>
          <a:ext cx="1158306" cy="579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El servidor MCP ejecuta</a:t>
          </a:r>
        </a:p>
      </dsp:txBody>
      <dsp:txXfrm>
        <a:off x="1758710" y="1946457"/>
        <a:ext cx="1158306" cy="579093"/>
      </dsp:txXfrm>
    </dsp:sp>
    <dsp:sp modelId="{16408085-4D98-4959-960F-3CC7174DA9A4}">
      <dsp:nvSpPr>
        <dsp:cNvPr id="0" name=""/>
        <dsp:cNvSpPr/>
      </dsp:nvSpPr>
      <dsp:spPr>
        <a:xfrm>
          <a:off x="1879407" y="2390135"/>
          <a:ext cx="2075606" cy="2075817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CEA75-1FD6-4B89-AE2B-9F5C55500CE3}">
      <dsp:nvSpPr>
        <dsp:cNvPr id="0" name=""/>
        <dsp:cNvSpPr/>
      </dsp:nvSpPr>
      <dsp:spPr>
        <a:xfrm>
          <a:off x="2337668" y="3141525"/>
          <a:ext cx="1158306" cy="579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La API responde</a:t>
          </a:r>
        </a:p>
      </dsp:txBody>
      <dsp:txXfrm>
        <a:off x="2337668" y="3141525"/>
        <a:ext cx="1158306" cy="579093"/>
      </dsp:txXfrm>
    </dsp:sp>
    <dsp:sp modelId="{F4F7B244-F4BE-4DFF-9441-55AD67713D7B}">
      <dsp:nvSpPr>
        <dsp:cNvPr id="0" name=""/>
        <dsp:cNvSpPr/>
      </dsp:nvSpPr>
      <dsp:spPr>
        <a:xfrm>
          <a:off x="1450737" y="3720618"/>
          <a:ext cx="1783207" cy="1784069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346789-9E65-4EEC-91B2-0E0D3B8231CB}">
      <dsp:nvSpPr>
        <dsp:cNvPr id="0" name=""/>
        <dsp:cNvSpPr/>
      </dsp:nvSpPr>
      <dsp:spPr>
        <a:xfrm>
          <a:off x="1758710" y="4336593"/>
          <a:ext cx="1158306" cy="579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AI </a:t>
          </a:r>
          <a:r>
            <a:rPr lang="es-ES" sz="1200" kern="1200" dirty="0" err="1">
              <a:latin typeface="Segoe UI" panose="020B0502040204020203" pitchFamily="34" charset="0"/>
              <a:cs typeface="Segoe UI" panose="020B0502040204020203" pitchFamily="34" charset="0"/>
            </a:rPr>
            <a:t>Foundry</a:t>
          </a:r>
          <a:r>
            <a:rPr lang="es-ES" sz="1200" kern="1200" dirty="0">
              <a:latin typeface="Segoe UI" panose="020B0502040204020203" pitchFamily="34" charset="0"/>
              <a:cs typeface="Segoe UI" panose="020B0502040204020203" pitchFamily="34" charset="0"/>
            </a:rPr>
            <a:t> responde de manera contextualizada</a:t>
          </a:r>
        </a:p>
      </dsp:txBody>
      <dsp:txXfrm>
        <a:off x="1758710" y="4336593"/>
        <a:ext cx="1158306" cy="57909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716FB7-A1FF-4C18-8917-6523DAA3A554}">
      <dsp:nvSpPr>
        <dsp:cNvPr id="0" name=""/>
        <dsp:cNvSpPr/>
      </dsp:nvSpPr>
      <dsp:spPr>
        <a:xfrm>
          <a:off x="0" y="742698"/>
          <a:ext cx="8128000" cy="12554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>
              <a:latin typeface="Segoe UI" panose="020B0502040204020203" pitchFamily="34" charset="0"/>
              <a:cs typeface="Segoe UI" panose="020B0502040204020203" pitchFamily="34" charset="0"/>
            </a:rPr>
            <a:t>Azure Bot Service permite crear, desplegar y administrar </a:t>
          </a:r>
          <a:r>
            <a:rPr lang="es-ES" sz="2900" kern="1200" dirty="0" err="1">
              <a:latin typeface="Segoe UI" panose="020B0502040204020203" pitchFamily="34" charset="0"/>
              <a:cs typeface="Segoe UI" panose="020B0502040204020203" pitchFamily="34" charset="0"/>
            </a:rPr>
            <a:t>bots</a:t>
          </a:r>
          <a:r>
            <a:rPr lang="es-ES" sz="2900" kern="1200" dirty="0">
              <a:latin typeface="Segoe UI" panose="020B0502040204020203" pitchFamily="34" charset="0"/>
              <a:cs typeface="Segoe UI" panose="020B0502040204020203" pitchFamily="34" charset="0"/>
            </a:rPr>
            <a:t> inteligentes en la nube.</a:t>
          </a:r>
        </a:p>
      </dsp:txBody>
      <dsp:txXfrm>
        <a:off x="61284" y="803982"/>
        <a:ext cx="8005432" cy="1132841"/>
      </dsp:txXfrm>
    </dsp:sp>
    <dsp:sp modelId="{6A66C048-FB39-430D-A39C-B35C6322BB5A}">
      <dsp:nvSpPr>
        <dsp:cNvPr id="0" name=""/>
        <dsp:cNvSpPr/>
      </dsp:nvSpPr>
      <dsp:spPr>
        <a:xfrm>
          <a:off x="0" y="2081628"/>
          <a:ext cx="8128000" cy="12554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>
              <a:latin typeface="Segoe UI" panose="020B0502040204020203" pitchFamily="34" charset="0"/>
              <a:cs typeface="Segoe UI" panose="020B0502040204020203" pitchFamily="34" charset="0"/>
            </a:rPr>
            <a:t>Trabaja junto con el Microsoft Bot Framework, ofreciendo SDKs, conectores y herramientas.</a:t>
          </a:r>
          <a:endParaRPr lang="es-ES" sz="29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61284" y="2142912"/>
        <a:ext cx="8005432" cy="1132841"/>
      </dsp:txXfrm>
    </dsp:sp>
    <dsp:sp modelId="{5B37891A-0189-413D-9144-9EB918BCF6D3}">
      <dsp:nvSpPr>
        <dsp:cNvPr id="0" name=""/>
        <dsp:cNvSpPr/>
      </dsp:nvSpPr>
      <dsp:spPr>
        <a:xfrm>
          <a:off x="0" y="3420558"/>
          <a:ext cx="8128000" cy="12554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>
              <a:latin typeface="Segoe UI" panose="020B0502040204020203" pitchFamily="34" charset="0"/>
              <a:cs typeface="Segoe UI" panose="020B0502040204020203" pitchFamily="34" charset="0"/>
            </a:rPr>
            <a:t>Los bots pueden comunicarse con usuarios en múltiples canales (Teams, Slack, Web Chat, etc.).</a:t>
          </a:r>
          <a:endParaRPr lang="es-ES" sz="29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61284" y="3481842"/>
        <a:ext cx="8005432" cy="113284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8FE85-C2FC-4E43-98DB-7CF9E0A37D11}">
      <dsp:nvSpPr>
        <dsp:cNvPr id="0" name=""/>
        <dsp:cNvSpPr/>
      </dsp:nvSpPr>
      <dsp:spPr>
        <a:xfrm>
          <a:off x="6100" y="1445845"/>
          <a:ext cx="1426280" cy="14262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l="-3000" r="-3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B1CC64-89BB-46F0-B126-C27479954E87}">
      <dsp:nvSpPr>
        <dsp:cNvPr id="0" name=""/>
        <dsp:cNvSpPr/>
      </dsp:nvSpPr>
      <dsp:spPr>
        <a:xfrm>
          <a:off x="238286" y="2301613"/>
          <a:ext cx="1426280" cy="14262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Canales</a:t>
          </a:r>
        </a:p>
      </dsp:txBody>
      <dsp:txXfrm>
        <a:off x="280060" y="2343387"/>
        <a:ext cx="1342732" cy="1342732"/>
      </dsp:txXfrm>
    </dsp:sp>
    <dsp:sp modelId="{B9826C60-FE70-4BA8-8143-F6CBEDBA2D22}">
      <dsp:nvSpPr>
        <dsp:cNvPr id="0" name=""/>
        <dsp:cNvSpPr/>
      </dsp:nvSpPr>
      <dsp:spPr>
        <a:xfrm>
          <a:off x="1707115" y="1987628"/>
          <a:ext cx="274733" cy="3427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1707115" y="2056171"/>
        <a:ext cx="192313" cy="205629"/>
      </dsp:txXfrm>
    </dsp:sp>
    <dsp:sp modelId="{B9A4E196-B61D-45FF-83EF-F315B5C617A6}">
      <dsp:nvSpPr>
        <dsp:cNvPr id="0" name=""/>
        <dsp:cNvSpPr/>
      </dsp:nvSpPr>
      <dsp:spPr>
        <a:xfrm>
          <a:off x="2217333" y="1445845"/>
          <a:ext cx="1426280" cy="14262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3AFC58-3EC4-420F-B177-D801A6D986F0}">
      <dsp:nvSpPr>
        <dsp:cNvPr id="0" name=""/>
        <dsp:cNvSpPr/>
      </dsp:nvSpPr>
      <dsp:spPr>
        <a:xfrm>
          <a:off x="2449519" y="2301613"/>
          <a:ext cx="1426280" cy="14262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Azure Bot</a:t>
          </a:r>
        </a:p>
      </dsp:txBody>
      <dsp:txXfrm>
        <a:off x="2491293" y="2343387"/>
        <a:ext cx="1342732" cy="1342732"/>
      </dsp:txXfrm>
    </dsp:sp>
    <dsp:sp modelId="{7FA7F237-FAE3-45CE-8EA5-3611323BED38}">
      <dsp:nvSpPr>
        <dsp:cNvPr id="0" name=""/>
        <dsp:cNvSpPr/>
      </dsp:nvSpPr>
      <dsp:spPr>
        <a:xfrm>
          <a:off x="3918348" y="1987628"/>
          <a:ext cx="274733" cy="3427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3918348" y="2056171"/>
        <a:ext cx="192313" cy="205629"/>
      </dsp:txXfrm>
    </dsp:sp>
    <dsp:sp modelId="{6B8CC3C1-DB0E-4736-9489-260EEF8D61F2}">
      <dsp:nvSpPr>
        <dsp:cNvPr id="0" name=""/>
        <dsp:cNvSpPr/>
      </dsp:nvSpPr>
      <dsp:spPr>
        <a:xfrm>
          <a:off x="4428566" y="1445845"/>
          <a:ext cx="1426280" cy="14262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6C476-6D3F-4206-A5CC-2E08115774AB}">
      <dsp:nvSpPr>
        <dsp:cNvPr id="0" name=""/>
        <dsp:cNvSpPr/>
      </dsp:nvSpPr>
      <dsp:spPr>
        <a:xfrm>
          <a:off x="4660752" y="2301613"/>
          <a:ext cx="1426280" cy="14262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AI </a:t>
          </a:r>
          <a:r>
            <a:rPr lang="es-ES" sz="2500" kern="1200" dirty="0" err="1"/>
            <a:t>Foundry</a:t>
          </a:r>
          <a:endParaRPr lang="es-ES" sz="2500" kern="1200" dirty="0"/>
        </a:p>
      </dsp:txBody>
      <dsp:txXfrm>
        <a:off x="4702526" y="2343387"/>
        <a:ext cx="1342732" cy="1342732"/>
      </dsp:txXfrm>
    </dsp:sp>
    <dsp:sp modelId="{13B77820-2B6C-450B-A317-BCAAD5D76B09}">
      <dsp:nvSpPr>
        <dsp:cNvPr id="0" name=""/>
        <dsp:cNvSpPr/>
      </dsp:nvSpPr>
      <dsp:spPr>
        <a:xfrm>
          <a:off x="6129581" y="1987628"/>
          <a:ext cx="274733" cy="3427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6129581" y="2056171"/>
        <a:ext cx="192313" cy="205629"/>
      </dsp:txXfrm>
    </dsp:sp>
    <dsp:sp modelId="{DC2BE0D3-7768-4AE7-941E-0E59FB9ED89E}">
      <dsp:nvSpPr>
        <dsp:cNvPr id="0" name=""/>
        <dsp:cNvSpPr/>
      </dsp:nvSpPr>
      <dsp:spPr>
        <a:xfrm>
          <a:off x="6639799" y="1445845"/>
          <a:ext cx="1426280" cy="14262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/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6DE280-3CC4-499B-A397-E75EE80FA33B}">
      <dsp:nvSpPr>
        <dsp:cNvPr id="0" name=""/>
        <dsp:cNvSpPr/>
      </dsp:nvSpPr>
      <dsp:spPr>
        <a:xfrm>
          <a:off x="6871985" y="2301613"/>
          <a:ext cx="1426280" cy="14262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MCP Server</a:t>
          </a:r>
          <a:endParaRPr lang="es-ES" sz="2500" kern="1200" dirty="0"/>
        </a:p>
      </dsp:txBody>
      <dsp:txXfrm>
        <a:off x="6913759" y="2343387"/>
        <a:ext cx="1342732" cy="1342732"/>
      </dsp:txXfrm>
    </dsp:sp>
    <dsp:sp modelId="{F10B1C8A-EFC3-4216-8FCA-CB8169C41701}">
      <dsp:nvSpPr>
        <dsp:cNvPr id="0" name=""/>
        <dsp:cNvSpPr/>
      </dsp:nvSpPr>
      <dsp:spPr>
        <a:xfrm>
          <a:off x="8340814" y="1987628"/>
          <a:ext cx="274733" cy="34271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/>
        </a:p>
      </dsp:txBody>
      <dsp:txXfrm>
        <a:off x="8340814" y="2056171"/>
        <a:ext cx="192313" cy="205629"/>
      </dsp:txXfrm>
    </dsp:sp>
    <dsp:sp modelId="{A6DB003B-576C-43EC-8548-0A629A42ED1F}">
      <dsp:nvSpPr>
        <dsp:cNvPr id="0" name=""/>
        <dsp:cNvSpPr/>
      </dsp:nvSpPr>
      <dsp:spPr>
        <a:xfrm>
          <a:off x="8851032" y="1445845"/>
          <a:ext cx="1426280" cy="142628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/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B9A988-0E62-4CBA-8A63-83829BB9860D}">
      <dsp:nvSpPr>
        <dsp:cNvPr id="0" name=""/>
        <dsp:cNvSpPr/>
      </dsp:nvSpPr>
      <dsp:spPr>
        <a:xfrm>
          <a:off x="9083218" y="2301613"/>
          <a:ext cx="1426280" cy="14262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API</a:t>
          </a:r>
          <a:endParaRPr lang="es-ES" sz="2500" kern="1200" dirty="0"/>
        </a:p>
      </dsp:txBody>
      <dsp:txXfrm>
        <a:off x="9124992" y="2343387"/>
        <a:ext cx="1342732" cy="1342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g>
</file>

<file path=ppt/media/image12.png>
</file>

<file path=ppt/media/image13.png>
</file>

<file path=ppt/media/image14.sv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A2A6F-4301-6CD3-82DB-BB399F131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54A7EA-8711-E47F-3B8D-6E3C77F3D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BA1A7A-338B-C5FC-E3A0-63ADB571C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B7A180-9086-DB76-F3BE-AE09BB3F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79B954-B7FC-8A8C-895B-B81E84C65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9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0D3A6-3325-D21B-99B5-0CAD61A71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76AFF9-BC6F-A56A-835E-CAB43D319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A4B7D7-B822-D544-8505-861A6A1B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0C7882-B69A-5183-9F34-50EB7185E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6E7D2B-06E2-4637-0925-B992B624F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843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3C96A8-4EA1-02C9-D497-389A92030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198EA4-EED4-151D-AD6C-25C98953C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2498E3-FA8C-82F0-7CAE-6B84BE90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6B1ABE-138E-6BAA-DBCC-82FD0439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8E609A-EBAA-5FB0-9556-48E7BA5F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2754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5026F-00F1-9831-78F4-6BA193AD7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0C41D8-0F1C-1035-1678-AA0038B79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2281F7-19D7-0716-9A41-13D948132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373C80-87FB-02D4-19F5-479F82BA8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BC784A-52EA-D7F5-0645-9FA07B97E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79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7DE53-450D-1ADB-1372-8C9939698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E19441-CEBA-2852-1D35-559980FB8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3B1E60-35D2-9149-7D96-F900A6BD9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3F956F-F7EA-AB70-B256-80CA0D312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51AB96-40BB-1465-3D54-D77E2D27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4337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C6F0F-B347-FF81-7188-7846BE8AF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7DEFB1-E158-D5E8-91BE-A15AD281E0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D672C3-3802-6FB1-49E5-0187EC125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389B81-0856-CF51-7AA6-FC5FF2F60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E4DC6B-BD97-079A-D640-D93556A5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F05B7FD-E58C-D48B-A451-241AA5AA8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9352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22747-5480-91ED-86B6-E8A2A203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EFF103-ABD4-C3A0-42E3-76928FCE3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01475A-852A-64D0-D3F3-D8540537F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B6757E0-D6DF-8422-3E06-646610D14A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D6872D5-B10C-B59D-D00C-A536ACADEC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26FA182-F6E6-F8D9-F2CE-D05582D4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D78184-E8A5-1A43-8CB2-B1630FB1E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4BD4E39-9C14-8F4D-8D6B-D2E9C9397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8189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5ED585-32CD-2401-7E4D-D8828019F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40169FC-3C91-C3DF-FA06-1F30EFDFB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BCA47E2-B057-2C17-E412-13ADE55CA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64568FE-BCA1-8CED-C221-6AD2A0D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89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D84B299-69CC-E8E0-D970-45188E2C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2469AFB-E7CD-8BDF-5769-8C9000EA1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92E826-B322-2CA2-BCF4-EF01C970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582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F4243-14AE-C7E1-033B-F05BFC50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312722-6063-559E-6DA2-0893A9134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AAC0CDC-6433-DD6F-05DA-447807429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E1266B-408E-7571-809C-49720BAA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FA02FC-43A4-1C9C-CDAD-C9E44D85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B88062B-BA6F-9CD4-6828-B284284E6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7402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C2D80D-22C3-9178-44C8-89F31375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67B6D43-3C19-E5E4-81E0-A662C8CF8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A1723B9-A69A-114D-F9E4-7298380F4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F5ACA7D-118F-EA5E-2B28-56C60E2D9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0A7E7C-9770-850C-0738-D40547BE1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4E3845-B34C-5583-5F8B-35AD60F1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9367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D48FACE-641E-06D7-4876-63FB8DBC0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2CB518-32A3-DE6B-71D9-3305FC448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56FE20-E3FB-984D-C866-7FD6CD9FE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D19ABB-1801-48CB-A653-80F924ABFB3C}" type="datetimeFigureOut">
              <a:rPr lang="es-ES" smtClean="0"/>
              <a:t>09/10/2025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BB92E8-73A3-DD96-9FB9-269EC8923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174484-6D67-5BBB-C833-CE192C76C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9B12E-ED8F-4CFF-A97B-06B2E47B78A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500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s-es/dynamics365/business-central/dev-itpro/api-reference/v2.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lguidelines.dev/docs/bestpractices/api-pag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0C48259-B42B-4B91-1AE3-F89E384A6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8D87182-C8F0-753F-E72B-96FF5E84CBE6}"/>
              </a:ext>
            </a:extLst>
          </p:cNvPr>
          <p:cNvSpPr txBox="1"/>
          <p:nvPr/>
        </p:nvSpPr>
        <p:spPr>
          <a:xfrm>
            <a:off x="6172200" y="804672"/>
            <a:ext cx="5221224" cy="523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API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Servidor</a:t>
            </a:r>
            <a:r>
              <a:rPr lang="en-US" dirty="0">
                <a:solidFill>
                  <a:schemeClr val="tx2"/>
                </a:solidFill>
              </a:rPr>
              <a:t> MCP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AI Foundry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Azure BOT y canales</a:t>
            </a:r>
          </a:p>
        </p:txBody>
      </p:sp>
    </p:spTree>
    <p:extLst>
      <p:ext uri="{BB962C8B-B14F-4D97-AF65-F5344CB8AC3E}">
        <p14:creationId xmlns:p14="http://schemas.microsoft.com/office/powerpoint/2010/main" val="3785063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6DD381A-5B50-8B53-DFED-C65307430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¿Qué es AI </a:t>
            </a:r>
            <a:r>
              <a:rPr lang="es-ES" sz="32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Foundry</a:t>
            </a:r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?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AE4FD34D-92D8-84FA-E359-ABAD15124F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999788"/>
              </p:ext>
            </p:extLst>
          </p:nvPr>
        </p:nvGraphicFramePr>
        <p:xfrm>
          <a:off x="2032000" y="133426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4444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0FE95-3739-34A6-1EE8-F71219227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DF415B7-2FB1-EA4F-18B6-FD3EBD4D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Flujos y nodos</a:t>
            </a:r>
          </a:p>
        </p:txBody>
      </p:sp>
      <p:pic>
        <p:nvPicPr>
          <p:cNvPr id="1026" name="Picture 2" descr="Captura de pantalla de un gráfico acíclico dirigido de ejemplo en el editor de flujos de avisos.">
            <a:extLst>
              <a:ext uri="{FF2B5EF4-FFF2-40B4-BE49-F238E27FC236}">
                <a16:creationId xmlns:a16="http://schemas.microsoft.com/office/drawing/2014/main" id="{0C1A5A21-A068-4328-AADB-237EC02FD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915" y="1690688"/>
            <a:ext cx="10408170" cy="4224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224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06EEB0-707E-AA19-4B43-FDE148E1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7">
            <a:extLst>
              <a:ext uri="{FF2B5EF4-FFF2-40B4-BE49-F238E27FC236}">
                <a16:creationId xmlns:a16="http://schemas.microsoft.com/office/drawing/2014/main" id="{5628E5CB-913B-4378-97CE-18C9F6410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BD2CB45-E058-7788-51F9-0A73898C0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4862848" cy="55692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Como </a:t>
            </a:r>
            <a:r>
              <a:rPr lang="en-US" sz="3200" kern="1200" dirty="0" err="1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fluye</a:t>
            </a:r>
            <a:r>
              <a:rPr lang="en-US" sz="32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la </a:t>
            </a:r>
            <a:r>
              <a:rPr lang="en-US" sz="3200" kern="1200" dirty="0" err="1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petición</a:t>
            </a:r>
            <a:endParaRPr lang="en-US" sz="3200" kern="1200" dirty="0">
              <a:solidFill>
                <a:schemeClr val="tx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598414D-5E3E-E20D-83B5-261E2BB298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4713146"/>
              </p:ext>
            </p:extLst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1531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130812F-BDB3-26D4-47FC-CB74F593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Ventajas de usar AI </a:t>
            </a:r>
            <a:r>
              <a:rPr lang="es-ES" sz="32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Foundry</a:t>
            </a:r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en este proyecto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5909A02-E424-8DE4-4564-D7B124E59D4B}"/>
              </a:ext>
            </a:extLst>
          </p:cNvPr>
          <p:cNvSpPr>
            <a:spLocks noGrp="1"/>
          </p:cNvSpPr>
          <p:nvPr/>
        </p:nvSpPr>
        <p:spPr>
          <a:xfrm>
            <a:off x="961868" y="1690688"/>
            <a:ext cx="10190813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✅ Orquestación modular: puedes cambiar flujos o nodos sin reescribir el agente.</a:t>
            </a:r>
          </a:p>
          <a:p>
            <a:r>
              <a:t>✅ Escalabilidad: múltiples agentes o flujos pueden coexistir y reutilizar herramientas.</a:t>
            </a:r>
          </a:p>
          <a:p>
            <a:r>
              <a:t>✅ Observabilidad: ver qué nodo se ejecutó, logs, métricas y fallos.</a:t>
            </a:r>
          </a:p>
          <a:p>
            <a:r>
              <a:t>✅ Flexibilidad: combinar lógica condicional, contextos y herramientas en un mismo flujo.</a:t>
            </a:r>
          </a:p>
          <a:p>
            <a:r>
              <a:t>✅ Mantenimiento: aislar lógica por nodo facilita evolución y corrección.</a:t>
            </a:r>
          </a:p>
        </p:txBody>
      </p:sp>
    </p:spTree>
    <p:extLst>
      <p:ext uri="{BB962C8B-B14F-4D97-AF65-F5344CB8AC3E}">
        <p14:creationId xmlns:p14="http://schemas.microsoft.com/office/powerpoint/2010/main" val="2412329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91B82-2FD5-AE17-759C-EDA0EC62B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¿Qué es Azure Bot Service?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D1BD4F82-501A-8D2A-3001-A77A372D09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5423146"/>
              </p:ext>
            </p:extLst>
          </p:nvPr>
        </p:nvGraphicFramePr>
        <p:xfrm>
          <a:off x="2032000" y="12293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1110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AF42B9-1814-F2A8-A722-CA689BC8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s-ES" sz="3100" dirty="0">
                <a:solidFill>
                  <a:srgbClr val="FFFFFF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Canales compatibles con Azure Bot Service</a:t>
            </a:r>
          </a:p>
        </p:txBody>
      </p:sp>
      <p:pic>
        <p:nvPicPr>
          <p:cNvPr id="4" name="Imagen 3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24C403BA-F927-9F5C-D3C4-BB520BE78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5276" y="690128"/>
            <a:ext cx="6424780" cy="547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40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1003D8-253F-CF05-C52A-EA2D3CEEF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Agente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0A5A67EE-E219-E61B-87C5-555DB617B1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8896479"/>
              </p:ext>
            </p:extLst>
          </p:nvPr>
        </p:nvGraphicFramePr>
        <p:xfrm>
          <a:off x="944380" y="1319135"/>
          <a:ext cx="10515600" cy="5173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lecha: hacia la izquierda 3">
            <a:extLst>
              <a:ext uri="{FF2B5EF4-FFF2-40B4-BE49-F238E27FC236}">
                <a16:creationId xmlns:a16="http://schemas.microsoft.com/office/drawing/2014/main" id="{43E06FCD-A746-19A6-1967-957DC1E82E12}"/>
              </a:ext>
            </a:extLst>
          </p:cNvPr>
          <p:cNvSpPr/>
          <p:nvPr/>
        </p:nvSpPr>
        <p:spPr>
          <a:xfrm>
            <a:off x="9623686" y="4954249"/>
            <a:ext cx="269823" cy="292308"/>
          </a:xfrm>
          <a:prstGeom prst="leftArrow">
            <a:avLst/>
          </a:prstGeom>
          <a:solidFill>
            <a:srgbClr val="AAB6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Flecha: hacia la izquierda 4">
            <a:extLst>
              <a:ext uri="{FF2B5EF4-FFF2-40B4-BE49-F238E27FC236}">
                <a16:creationId xmlns:a16="http://schemas.microsoft.com/office/drawing/2014/main" id="{B24458AF-A42C-9925-0D36-4291FE103103}"/>
              </a:ext>
            </a:extLst>
          </p:cNvPr>
          <p:cNvSpPr/>
          <p:nvPr/>
        </p:nvSpPr>
        <p:spPr>
          <a:xfrm>
            <a:off x="7437621" y="4954249"/>
            <a:ext cx="269823" cy="292308"/>
          </a:xfrm>
          <a:prstGeom prst="leftArrow">
            <a:avLst/>
          </a:prstGeom>
          <a:solidFill>
            <a:srgbClr val="AAB6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547DF544-B0D4-5CDE-F07E-DB17CDE7B7A1}"/>
              </a:ext>
            </a:extLst>
          </p:cNvPr>
          <p:cNvSpPr/>
          <p:nvPr/>
        </p:nvSpPr>
        <p:spPr>
          <a:xfrm>
            <a:off x="5251556" y="4954249"/>
            <a:ext cx="269823" cy="292308"/>
          </a:xfrm>
          <a:prstGeom prst="leftArrow">
            <a:avLst/>
          </a:prstGeom>
          <a:solidFill>
            <a:srgbClr val="AAB6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: hacia la izquierda 6">
            <a:extLst>
              <a:ext uri="{FF2B5EF4-FFF2-40B4-BE49-F238E27FC236}">
                <a16:creationId xmlns:a16="http://schemas.microsoft.com/office/drawing/2014/main" id="{05F30E4A-F3C6-FC75-E50C-D35F6B71E8ED}"/>
              </a:ext>
            </a:extLst>
          </p:cNvPr>
          <p:cNvSpPr/>
          <p:nvPr/>
        </p:nvSpPr>
        <p:spPr>
          <a:xfrm>
            <a:off x="3065491" y="4954249"/>
            <a:ext cx="269823" cy="292308"/>
          </a:xfrm>
          <a:prstGeom prst="leftArrow">
            <a:avLst/>
          </a:prstGeom>
          <a:solidFill>
            <a:srgbClr val="AAB6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4577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3BCBF12-DB87-543F-50B8-6D2A16093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Ignacio Pablo Cerdán</a:t>
            </a:r>
            <a:br>
              <a:rPr lang="es-ES" dirty="0"/>
            </a:br>
            <a:r>
              <a:rPr lang="es-ES" dirty="0"/>
              <a:t>“Nacho”	</a:t>
            </a:r>
          </a:p>
        </p:txBody>
      </p:sp>
      <p:pic>
        <p:nvPicPr>
          <p:cNvPr id="7" name="Marcador de posición de imagen 6" descr="Un hombre con lentes posa de frente&#10;&#10;El contenido generado por IA puede ser incorrecto.">
            <a:extLst>
              <a:ext uri="{FF2B5EF4-FFF2-40B4-BE49-F238E27FC236}">
                <a16:creationId xmlns:a16="http://schemas.microsoft.com/office/drawing/2014/main" id="{46308D6A-FA8C-056F-FE74-52929B7C41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1" b="16761"/>
          <a:stretch>
            <a:fillRect/>
          </a:stretch>
        </p:blipFill>
        <p:spPr>
          <a:xfrm>
            <a:off x="839788" y="2057400"/>
            <a:ext cx="3474126" cy="2743201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1E0BC1F-729E-BBCF-04D4-4ECE7C790B4D}"/>
              </a:ext>
            </a:extLst>
          </p:cNvPr>
          <p:cNvSpPr txBox="1"/>
          <p:nvPr/>
        </p:nvSpPr>
        <p:spPr>
          <a:xfrm>
            <a:off x="4772025" y="1902417"/>
            <a:ext cx="710970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altLang="es-ES" dirty="0">
                <a:latin typeface="Arial" panose="020B0604020202020204" pitchFamily="34" charset="0"/>
              </a:rPr>
              <a:t>Llevó más de 20 años escribiendo, lo que a mí me gusta llamar,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pequeñas historias,  antes en lenguaje C/Al y ahora en lenguaje Al.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Comencé en un pequeña </a:t>
            </a:r>
            <a:r>
              <a:rPr lang="es-ES" altLang="es-ES" dirty="0" err="1">
                <a:latin typeface="Arial" panose="020B0604020202020204" pitchFamily="34" charset="0"/>
              </a:rPr>
              <a:t>partner</a:t>
            </a:r>
            <a:r>
              <a:rPr lang="es-ES" altLang="es-ES" dirty="0">
                <a:latin typeface="Arial" panose="020B0604020202020204" pitchFamily="34" charset="0"/>
              </a:rPr>
              <a:t> y mi primer trabajo fue una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migración que me introdujo en este mundo, tras un paso por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consultoría en ámbitos de producción y almacenaje volví a lo que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mejor se me da, escribir código. Tantos años me han dado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posibilidad de escribir historias de todo tipo, en proyectos de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todo tipo y sobre todo de conocer compañeros en todos y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cada uno de los </a:t>
            </a:r>
            <a:r>
              <a:rPr lang="es-ES" altLang="es-ES" dirty="0" err="1">
                <a:latin typeface="Arial" panose="020B0604020202020204" pitchFamily="34" charset="0"/>
              </a:rPr>
              <a:t>partners</a:t>
            </a:r>
            <a:r>
              <a:rPr lang="es-ES" altLang="es-ES" dirty="0">
                <a:latin typeface="Arial" panose="020B0604020202020204" pitchFamily="34" charset="0"/>
              </a:rPr>
              <a:t> en los que he  estado. En la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actualidad estoy en Ayesa donde espero escribir muchas </a:t>
            </a:r>
          </a:p>
          <a:p>
            <a:r>
              <a:rPr lang="es-ES" altLang="es-ES" dirty="0">
                <a:latin typeface="Arial" panose="020B0604020202020204" pitchFamily="34" charset="0"/>
              </a:rPr>
              <a:t>más historias.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5607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07A818-D964-27D4-845D-8828A97C5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¿Qué es una API (y por qué le interesa a la IA)?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8312541-C581-9EE7-01EF-DF2664344599}"/>
              </a:ext>
            </a:extLst>
          </p:cNvPr>
          <p:cNvSpPr txBox="1">
            <a:spLocks/>
          </p:cNvSpPr>
          <p:nvPr/>
        </p:nvSpPr>
        <p:spPr>
          <a:xfrm>
            <a:off x="838200" y="1545731"/>
            <a:ext cx="10515600" cy="8239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Una API (</a:t>
            </a:r>
            <a:r>
              <a:rPr lang="es-ES" b="0" dirty="0" err="1">
                <a:latin typeface="Segoe UI" panose="020B0502040204020203" pitchFamily="34" charset="0"/>
                <a:cs typeface="Segoe UI" panose="020B0502040204020203" pitchFamily="34" charset="0"/>
              </a:rPr>
              <a:t>Application</a:t>
            </a:r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b="0" dirty="0" err="1">
                <a:latin typeface="Segoe UI" panose="020B0502040204020203" pitchFamily="34" charset="0"/>
                <a:cs typeface="Segoe UI" panose="020B0502040204020203" pitchFamily="34" charset="0"/>
              </a:rPr>
              <a:t>Programming</a:t>
            </a:r>
            <a:r>
              <a:rPr lang="es-ES" b="0" dirty="0">
                <a:latin typeface="Segoe UI" panose="020B0502040204020203" pitchFamily="34" charset="0"/>
                <a:cs typeface="Segoe UI" panose="020B0502040204020203" pitchFamily="34" charset="0"/>
              </a:rPr>
              <a:t> Interface) es un conjunto de reglas que permiten que una aplicación hable con otra.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24765DE-1903-B69C-D94C-E3BDE2C38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40137" y="2871294"/>
            <a:ext cx="4714875" cy="3143250"/>
          </a:xfrm>
          <a:prstGeom prst="rect">
            <a:avLst/>
          </a:prstGeom>
        </p:spPr>
      </p:pic>
      <p:sp>
        <p:nvSpPr>
          <p:cNvPr id="15" name="Bocadillo nube: nube 14">
            <a:extLst>
              <a:ext uri="{FF2B5EF4-FFF2-40B4-BE49-F238E27FC236}">
                <a16:creationId xmlns:a16="http://schemas.microsoft.com/office/drawing/2014/main" id="{9C14119E-FFBD-4519-0DE8-3DDB95FB9ECA}"/>
              </a:ext>
            </a:extLst>
          </p:cNvPr>
          <p:cNvSpPr/>
          <p:nvPr/>
        </p:nvSpPr>
        <p:spPr>
          <a:xfrm>
            <a:off x="838200" y="2916732"/>
            <a:ext cx="4676684" cy="3143249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Segoe UI" panose="020B0502040204020203" pitchFamily="34" charset="0"/>
                <a:cs typeface="Segoe UI" panose="020B0502040204020203" pitchFamily="34" charset="0"/>
              </a:rPr>
              <a:t>ChatGPT</a:t>
            </a:r>
            <a:b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Conjunto de reglas que permite que Business Central intercambie datos con otras aplicaciones mediante servicios REST, facilitando la integración y automatización de procesos.</a:t>
            </a:r>
          </a:p>
          <a:p>
            <a:pPr algn="ctr"/>
            <a:endParaRPr lang="es-ES" dirty="0"/>
          </a:p>
        </p:txBody>
      </p:sp>
      <p:sp>
        <p:nvSpPr>
          <p:cNvPr id="18" name="Bocadillo nube: nube 17">
            <a:extLst>
              <a:ext uri="{FF2B5EF4-FFF2-40B4-BE49-F238E27FC236}">
                <a16:creationId xmlns:a16="http://schemas.microsoft.com/office/drawing/2014/main" id="{E4E6EB83-D847-C920-EB67-9BC3011F0F64}"/>
              </a:ext>
            </a:extLst>
          </p:cNvPr>
          <p:cNvSpPr/>
          <p:nvPr/>
        </p:nvSpPr>
        <p:spPr>
          <a:xfrm>
            <a:off x="6341842" y="2803579"/>
            <a:ext cx="5011958" cy="3278680"/>
          </a:xfrm>
          <a:prstGeom prst="cloud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Segoe UI" panose="020B0502040204020203" pitchFamily="34" charset="0"/>
                <a:cs typeface="Segoe UI" panose="020B0502040204020203" pitchFamily="34" charset="0"/>
              </a:rPr>
              <a:t>Claude</a:t>
            </a:r>
            <a:b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Interfaz que permite la comunicación e intercambio de datos entre Business Central y aplicaciones externas mediante el protocolo REST estándar, facilitando integraciones sin modificar el sistema </a:t>
            </a:r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core</a:t>
            </a: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955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5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AB53C5-948F-4E2D-04FE-C46C4E5D7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Tipos</a:t>
            </a:r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 de API </a:t>
            </a:r>
            <a:r>
              <a:rPr lang="en-US" sz="3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en</a:t>
            </a:r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 Business Central</a:t>
            </a:r>
            <a:endParaRPr lang="es-ES" sz="32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918BB4-157C-F367-BE35-07E3654428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Estándar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32A7AD2-5A23-6D8B-7FE4-6EB5A18685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s-ES" dirty="0"/>
              <a:t>Incluidas en Business Central</a:t>
            </a:r>
          </a:p>
          <a:p>
            <a:pPr lvl="0"/>
            <a:r>
              <a:rPr lang="es-ES" dirty="0"/>
              <a:t>No necesitan desarrollo</a:t>
            </a:r>
          </a:p>
          <a:p>
            <a:pPr lvl="0"/>
            <a:r>
              <a:rPr lang="es-ES" dirty="0"/>
              <a:t>Perfectas para integraciones rápidas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CA15E99-0267-CDA3-8A03-E3680F1CE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/>
              <a:t>Personalizadas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06C5404-B8DD-F64E-A564-A08C177E2D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lvl="0"/>
            <a:r>
              <a:rPr lang="es-ES" dirty="0"/>
              <a:t>Creadas a medida por desarrolladores</a:t>
            </a:r>
          </a:p>
          <a:p>
            <a:pPr lvl="0"/>
            <a:r>
              <a:rPr lang="es-ES" dirty="0"/>
              <a:t>Cuando el estándar no cubre las necesidades</a:t>
            </a:r>
          </a:p>
          <a:p>
            <a:pPr lvl="0"/>
            <a:r>
              <a:rPr lang="es-ES" dirty="0"/>
              <a:t>Requieren mantenimiento adicional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CD792D87-CDC2-7918-847A-930F4968A341}"/>
              </a:ext>
            </a:extLst>
          </p:cNvPr>
          <p:cNvSpPr txBox="1">
            <a:spLocks/>
          </p:cNvSpPr>
          <p:nvPr/>
        </p:nvSpPr>
        <p:spPr>
          <a:xfrm>
            <a:off x="0" y="5406959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Hoy </a:t>
            </a:r>
            <a:r>
              <a:rPr lang="en-US" sz="3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trabajamos</a:t>
            </a:r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 con las </a:t>
            </a:r>
            <a:r>
              <a:rPr lang="en-US" sz="3200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estándar</a:t>
            </a:r>
            <a:endParaRPr lang="es-ES" sz="32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33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A199B-82CA-1CF6-1A22-7BE9C74DC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API estándar: sin desarrollo, sin dolor</a:t>
            </a:r>
          </a:p>
        </p:txBody>
      </p:sp>
      <p:pic>
        <p:nvPicPr>
          <p:cNvPr id="6" name="Marcador de contenido 5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09C1054B-F729-F860-DFC3-3C422D2F63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797596"/>
            <a:ext cx="6172200" cy="3253282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F7C55F-7DC1-CF2B-9E92-B4A14B4E1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Customer</a:t>
            </a:r>
            <a:endParaRPr lang="es-ES" dirty="0"/>
          </a:p>
          <a:p>
            <a:r>
              <a:rPr lang="es-ES" dirty="0" err="1"/>
              <a:t>Item</a:t>
            </a:r>
            <a:endParaRPr lang="es-ES" dirty="0"/>
          </a:p>
          <a:p>
            <a:r>
              <a:rPr lang="es-ES" dirty="0"/>
              <a:t>Sales </a:t>
            </a:r>
            <a:r>
              <a:rPr lang="es-ES" dirty="0" err="1"/>
              <a:t>Order</a:t>
            </a:r>
            <a:endParaRPr lang="es-ES" dirty="0"/>
          </a:p>
          <a:p>
            <a:r>
              <a:rPr lang="es-ES" dirty="0"/>
              <a:t>…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4CD9A56-2855-C363-A662-3B2B8AE43E2D}"/>
              </a:ext>
            </a:extLst>
          </p:cNvPr>
          <p:cNvSpPr txBox="1">
            <a:spLocks/>
          </p:cNvSpPr>
          <p:nvPr/>
        </p:nvSpPr>
        <p:spPr>
          <a:xfrm>
            <a:off x="836612" y="5868988"/>
            <a:ext cx="10515600" cy="782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https://learn.microsoft.com/es-es/dynamics365/business-central/dev-itpro/api-reference/v2.0/osoft Learn</a:t>
            </a:r>
            <a:endParaRPr lang="es-ES" sz="1600" dirty="0"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68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34DAF-5722-D51D-3BBF-4AAA9DC38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F6AFC8-7E0B-AB81-F71E-A43FE813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API Personalizadas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22CCF3D9-FD49-F91F-3B56-D129C7C0BB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3188" y="1797596"/>
            <a:ext cx="6172200" cy="3253282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4B2957-2CDD-0940-9513-C94E76FF1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A tener en cuenta: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Nombres coherentes en los </a:t>
            </a:r>
            <a:r>
              <a:rPr lang="es-E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endpoints</a:t>
            </a:r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Filtros y paginación correctos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Documentación clara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EAB49B3-C62C-DD80-992A-D2CC697FFAC7}"/>
              </a:ext>
            </a:extLst>
          </p:cNvPr>
          <p:cNvSpPr txBox="1">
            <a:spLocks/>
          </p:cNvSpPr>
          <p:nvPr/>
        </p:nvSpPr>
        <p:spPr>
          <a:xfrm>
            <a:off x="836612" y="5868988"/>
            <a:ext cx="10515600" cy="782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1600" dirty="0">
                <a:hlinkClick r:id="rId3"/>
              </a:rPr>
              <a:t>API Page / </a:t>
            </a:r>
            <a:r>
              <a:rPr lang="es-ES" sz="1600" dirty="0" err="1">
                <a:hlinkClick r:id="rId3"/>
              </a:rPr>
              <a:t>Query</a:t>
            </a:r>
            <a:r>
              <a:rPr lang="es-ES" sz="1600" dirty="0">
                <a:hlinkClick r:id="rId3"/>
              </a:rPr>
              <a:t> | </a:t>
            </a:r>
            <a:r>
              <a:rPr lang="es-ES" sz="1600" dirty="0" err="1">
                <a:hlinkClick r:id="rId3"/>
              </a:rPr>
              <a:t>alguidelines.dev</a:t>
            </a:r>
            <a:r>
              <a:rPr lang="es-ES" sz="1600" dirty="0">
                <a:hlinkClick r:id="rId3"/>
              </a:rPr>
              <a:t> - Business Central </a:t>
            </a:r>
            <a:r>
              <a:rPr lang="es-ES" sz="1600" dirty="0" err="1">
                <a:hlinkClick r:id="rId3"/>
              </a:rPr>
              <a:t>Design</a:t>
            </a:r>
            <a:r>
              <a:rPr lang="es-ES" sz="1600" dirty="0">
                <a:hlinkClick r:id="rId3"/>
              </a:rPr>
              <a:t> </a:t>
            </a:r>
            <a:r>
              <a:rPr lang="es-ES" sz="1600" dirty="0" err="1">
                <a:hlinkClick r:id="rId3"/>
              </a:rPr>
              <a:t>Patterns</a:t>
            </a:r>
            <a:endParaRPr lang="es-ES" sz="1600" dirty="0"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59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1144EF56-6F38-033B-C159-BCA52DB28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¿Qué es un servidor MCP?</a:t>
            </a:r>
          </a:p>
        </p:txBody>
      </p:sp>
      <p:pic>
        <p:nvPicPr>
          <p:cNvPr id="9" name="Marcador de contenido 8" descr="Imagen de la pantalla de un celular con letras&#10;&#10;El contenido generado por IA puede ser incorrecto.">
            <a:extLst>
              <a:ext uri="{FF2B5EF4-FFF2-40B4-BE49-F238E27FC236}">
                <a16:creationId xmlns:a16="http://schemas.microsoft.com/office/drawing/2014/main" id="{E24B8D08-DA6F-E0DA-6D19-00B4FECDC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837"/>
            <a:ext cx="6172200" cy="4114800"/>
          </a:xfrm>
        </p:spPr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42019C90-6D5E-AD2A-C922-321A8084F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MCP (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Model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Protocol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) es un estándar abierto que permite conectar aplicaciones de IA con sistemas externos.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Gracias a MCP, modelos como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ChatGPT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o Claude pueden acceder a datos, herramientas y procesos empresariales de forma estandarizada.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2836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F828AEF-A044-747A-C789-2576A0A4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¿Qué hace exactamente un servidor MCP?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407AA0F-A542-CED4-417A-FF1A35377E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321086"/>
              </p:ext>
            </p:extLst>
          </p:nvPr>
        </p:nvGraphicFramePr>
        <p:xfrm>
          <a:off x="2032000" y="169068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260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9828B982-5888-91FD-AE48-1884CD8D7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Por qué usar MCP en tus integraciones IA–ERP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57750BBA-EE2A-61AA-8CB3-2AFAE2E4C8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1370187"/>
              </p:ext>
            </p:extLst>
          </p:nvPr>
        </p:nvGraphicFramePr>
        <p:xfrm>
          <a:off x="838200" y="1888760"/>
          <a:ext cx="10515600" cy="3013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25335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716</Words>
  <Application>Microsoft Office PowerPoint</Application>
  <PresentationFormat>Panorámica</PresentationFormat>
  <Paragraphs>84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Segoe UI</vt:lpstr>
      <vt:lpstr>Segoe UI Black</vt:lpstr>
      <vt:lpstr>Tema de Office</vt:lpstr>
      <vt:lpstr>Agenda</vt:lpstr>
      <vt:lpstr>Ignacio Pablo Cerdán “Nacho” </vt:lpstr>
      <vt:lpstr>¿Qué es una API (y por qué le interesa a la IA)?</vt:lpstr>
      <vt:lpstr>Tipos de API en Business Central</vt:lpstr>
      <vt:lpstr>API estándar: sin desarrollo, sin dolor</vt:lpstr>
      <vt:lpstr>API Personalizadas</vt:lpstr>
      <vt:lpstr>¿Qué es un servidor MCP?</vt:lpstr>
      <vt:lpstr>¿Qué hace exactamente un servidor MCP?</vt:lpstr>
      <vt:lpstr>Por qué usar MCP en tus integraciones IA–ERP</vt:lpstr>
      <vt:lpstr>¿Qué es AI Foundry?</vt:lpstr>
      <vt:lpstr>Flujos y nodos</vt:lpstr>
      <vt:lpstr>Como fluye la petición</vt:lpstr>
      <vt:lpstr>Ventajas de usar AI Foundry en este proyecto</vt:lpstr>
      <vt:lpstr>¿Qué es Azure Bot Service?</vt:lpstr>
      <vt:lpstr>Canales compatibles con Azure Bot Service</vt:lpstr>
      <vt:lpstr>Agente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Ignacio Pablo Cerdán</dc:creator>
  <cp:lastModifiedBy>Ignacio Pablo Cerdán</cp:lastModifiedBy>
  <cp:revision>9</cp:revision>
  <dcterms:created xsi:type="dcterms:W3CDTF">2025-10-04T14:21:58Z</dcterms:created>
  <dcterms:modified xsi:type="dcterms:W3CDTF">2025-10-09T16:32:03Z</dcterms:modified>
</cp:coreProperties>
</file>

<file path=docProps/thumbnail.jpeg>
</file>